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85" r:id="rId6"/>
    <p:sldId id="335" r:id="rId7"/>
    <p:sldId id="332" r:id="rId8"/>
    <p:sldId id="283" r:id="rId9"/>
    <p:sldId id="286" r:id="rId10"/>
    <p:sldId id="284" r:id="rId11"/>
    <p:sldId id="287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336" r:id="rId31"/>
    <p:sldId id="337" r:id="rId32"/>
    <p:sldId id="339" r:id="rId33"/>
    <p:sldId id="338" r:id="rId34"/>
    <p:sldId id="275" r:id="rId35"/>
    <p:sldId id="348" r:id="rId36"/>
    <p:sldId id="340" r:id="rId37"/>
    <p:sldId id="341" r:id="rId38"/>
    <p:sldId id="343" r:id="rId39"/>
    <p:sldId id="344" r:id="rId40"/>
    <p:sldId id="345" r:id="rId41"/>
    <p:sldId id="346" r:id="rId42"/>
    <p:sldId id="347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DF0C39-2293-4533-ADE0-BC59399535BA}" v="322" dt="2020-06-09T04:16:31.5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종현" userId="04821729-14ff-45e1-8ecf-fb9aa59cdb5f" providerId="ADAL" clId="{B7DF0C39-2293-4533-ADE0-BC59399535BA}"/>
    <pc:docChg chg="undo redo custSel addSld delSld modSld sldOrd">
      <pc:chgData name="종현" userId="04821729-14ff-45e1-8ecf-fb9aa59cdb5f" providerId="ADAL" clId="{B7DF0C39-2293-4533-ADE0-BC59399535BA}" dt="2020-06-09T04:16:31.506" v="4781" actId="20577"/>
      <pc:docMkLst>
        <pc:docMk/>
      </pc:docMkLst>
      <pc:sldChg chg="modSp mod">
        <pc:chgData name="종현" userId="04821729-14ff-45e1-8ecf-fb9aa59cdb5f" providerId="ADAL" clId="{B7DF0C39-2293-4533-ADE0-BC59399535BA}" dt="2020-06-08T10:23:47.469" v="3588" actId="403"/>
        <pc:sldMkLst>
          <pc:docMk/>
          <pc:sldMk cId="145620220" sldId="256"/>
        </pc:sldMkLst>
        <pc:spChg chg="mod">
          <ac:chgData name="종현" userId="04821729-14ff-45e1-8ecf-fb9aa59cdb5f" providerId="ADAL" clId="{B7DF0C39-2293-4533-ADE0-BC59399535BA}" dt="2020-06-08T10:23:47.469" v="3588" actId="403"/>
          <ac:spMkLst>
            <pc:docMk/>
            <pc:sldMk cId="145620220" sldId="256"/>
            <ac:spMk id="2" creationId="{1B49B38A-6977-4069-9BFB-CFD9689DA25D}"/>
          </ac:spMkLst>
        </pc:spChg>
        <pc:spChg chg="mod">
          <ac:chgData name="종현" userId="04821729-14ff-45e1-8ecf-fb9aa59cdb5f" providerId="ADAL" clId="{B7DF0C39-2293-4533-ADE0-BC59399535BA}" dt="2020-06-08T02:31:40.181" v="83" actId="1076"/>
          <ac:spMkLst>
            <pc:docMk/>
            <pc:sldMk cId="145620220" sldId="256"/>
            <ac:spMk id="3" creationId="{36F0F544-389F-41C7-BE0C-88BDABD36A20}"/>
          </ac:spMkLst>
        </pc:spChg>
      </pc:sldChg>
      <pc:sldChg chg="addSp delSp modSp new mod">
        <pc:chgData name="종현" userId="04821729-14ff-45e1-8ecf-fb9aa59cdb5f" providerId="ADAL" clId="{B7DF0C39-2293-4533-ADE0-BC59399535BA}" dt="2020-06-08T02:35:04.479" v="90" actId="478"/>
        <pc:sldMkLst>
          <pc:docMk/>
          <pc:sldMk cId="296537132" sldId="257"/>
        </pc:sldMkLst>
        <pc:spChg chg="del">
          <ac:chgData name="종현" userId="04821729-14ff-45e1-8ecf-fb9aa59cdb5f" providerId="ADAL" clId="{B7DF0C39-2293-4533-ADE0-BC59399535BA}" dt="2020-06-08T02:35:04.479" v="90" actId="478"/>
          <ac:spMkLst>
            <pc:docMk/>
            <pc:sldMk cId="296537132" sldId="257"/>
            <ac:spMk id="2" creationId="{6D9BAB49-E6DF-490E-BCDD-E0167206C9F2}"/>
          </ac:spMkLst>
        </pc:spChg>
        <pc:spChg chg="del">
          <ac:chgData name="종현" userId="04821729-14ff-45e1-8ecf-fb9aa59cdb5f" providerId="ADAL" clId="{B7DF0C39-2293-4533-ADE0-BC59399535BA}" dt="2020-06-08T02:34:42.487" v="85" actId="931"/>
          <ac:spMkLst>
            <pc:docMk/>
            <pc:sldMk cId="296537132" sldId="257"/>
            <ac:spMk id="3" creationId="{C7968BA8-7CF1-4F1D-98C6-2F651B4385DD}"/>
          </ac:spMkLst>
        </pc:spChg>
        <pc:picChg chg="add mod">
          <ac:chgData name="종현" userId="04821729-14ff-45e1-8ecf-fb9aa59cdb5f" providerId="ADAL" clId="{B7DF0C39-2293-4533-ADE0-BC59399535BA}" dt="2020-06-08T02:34:54.837" v="89" actId="1076"/>
          <ac:picMkLst>
            <pc:docMk/>
            <pc:sldMk cId="296537132" sldId="257"/>
            <ac:picMk id="5" creationId="{ACFCB2DD-D5AE-421A-B42C-565A31988849}"/>
          </ac:picMkLst>
        </pc:picChg>
      </pc:sldChg>
      <pc:sldChg chg="addSp modSp new mod">
        <pc:chgData name="종현" userId="04821729-14ff-45e1-8ecf-fb9aa59cdb5f" providerId="ADAL" clId="{B7DF0C39-2293-4533-ADE0-BC59399535BA}" dt="2020-06-08T02:40:22.380" v="248" actId="1076"/>
        <pc:sldMkLst>
          <pc:docMk/>
          <pc:sldMk cId="988992268" sldId="258"/>
        </pc:sldMkLst>
        <pc:spChg chg="mod">
          <ac:chgData name="종현" userId="04821729-14ff-45e1-8ecf-fb9aa59cdb5f" providerId="ADAL" clId="{B7DF0C39-2293-4533-ADE0-BC59399535BA}" dt="2020-06-08T02:39:54.221" v="239" actId="1076"/>
          <ac:spMkLst>
            <pc:docMk/>
            <pc:sldMk cId="988992268" sldId="258"/>
            <ac:spMk id="2" creationId="{B350364E-17BA-45C0-BAE2-4A49E6E184F5}"/>
          </ac:spMkLst>
        </pc:spChg>
        <pc:spChg chg="mod">
          <ac:chgData name="종현" userId="04821729-14ff-45e1-8ecf-fb9aa59cdb5f" providerId="ADAL" clId="{B7DF0C39-2293-4533-ADE0-BC59399535BA}" dt="2020-06-08T02:40:16.087" v="247" actId="6549"/>
          <ac:spMkLst>
            <pc:docMk/>
            <pc:sldMk cId="988992268" sldId="258"/>
            <ac:spMk id="3" creationId="{BEFED2E0-1AC3-40F3-8E47-89486F542BDE}"/>
          </ac:spMkLst>
        </pc:spChg>
        <pc:picChg chg="add mod">
          <ac:chgData name="종현" userId="04821729-14ff-45e1-8ecf-fb9aa59cdb5f" providerId="ADAL" clId="{B7DF0C39-2293-4533-ADE0-BC59399535BA}" dt="2020-06-08T02:40:22.380" v="248" actId="1076"/>
          <ac:picMkLst>
            <pc:docMk/>
            <pc:sldMk cId="988992268" sldId="258"/>
            <ac:picMk id="5" creationId="{2C07419B-4D69-4611-ADC9-A8247DC7DD3D}"/>
          </ac:picMkLst>
        </pc:picChg>
      </pc:sldChg>
      <pc:sldChg chg="addSp delSp modSp new mod">
        <pc:chgData name="종현" userId="04821729-14ff-45e1-8ecf-fb9aa59cdb5f" providerId="ADAL" clId="{B7DF0C39-2293-4533-ADE0-BC59399535BA}" dt="2020-06-08T02:42:59.797" v="341" actId="1076"/>
        <pc:sldMkLst>
          <pc:docMk/>
          <pc:sldMk cId="4213789964" sldId="259"/>
        </pc:sldMkLst>
        <pc:spChg chg="mod">
          <ac:chgData name="종현" userId="04821729-14ff-45e1-8ecf-fb9aa59cdb5f" providerId="ADAL" clId="{B7DF0C39-2293-4533-ADE0-BC59399535BA}" dt="2020-06-08T02:41:40.311" v="288"/>
          <ac:spMkLst>
            <pc:docMk/>
            <pc:sldMk cId="4213789964" sldId="259"/>
            <ac:spMk id="2" creationId="{6CA9C0DD-6B42-43A5-968D-584497949BA0}"/>
          </ac:spMkLst>
        </pc:spChg>
        <pc:spChg chg="del">
          <ac:chgData name="종현" userId="04821729-14ff-45e1-8ecf-fb9aa59cdb5f" providerId="ADAL" clId="{B7DF0C39-2293-4533-ADE0-BC59399535BA}" dt="2020-06-08T02:42:08.192" v="289" actId="931"/>
          <ac:spMkLst>
            <pc:docMk/>
            <pc:sldMk cId="4213789964" sldId="259"/>
            <ac:spMk id="3" creationId="{2CC8898E-984C-4691-825C-9E979BA1D84A}"/>
          </ac:spMkLst>
        </pc:spChg>
        <pc:spChg chg="add mod">
          <ac:chgData name="종현" userId="04821729-14ff-45e1-8ecf-fb9aa59cdb5f" providerId="ADAL" clId="{B7DF0C39-2293-4533-ADE0-BC59399535BA}" dt="2020-06-08T02:42:46.616" v="337" actId="12"/>
          <ac:spMkLst>
            <pc:docMk/>
            <pc:sldMk cId="4213789964" sldId="259"/>
            <ac:spMk id="6" creationId="{58E2BD9A-8947-4FD3-9823-8A373DB52B5F}"/>
          </ac:spMkLst>
        </pc:spChg>
        <pc:picChg chg="add mod">
          <ac:chgData name="종현" userId="04821729-14ff-45e1-8ecf-fb9aa59cdb5f" providerId="ADAL" clId="{B7DF0C39-2293-4533-ADE0-BC59399535BA}" dt="2020-06-08T02:42:59.797" v="341" actId="1076"/>
          <ac:picMkLst>
            <pc:docMk/>
            <pc:sldMk cId="4213789964" sldId="259"/>
            <ac:picMk id="5" creationId="{0D421FA8-117F-4450-B68C-BCA727538624}"/>
          </ac:picMkLst>
        </pc:picChg>
      </pc:sldChg>
      <pc:sldChg chg="addSp modSp new mod">
        <pc:chgData name="종현" userId="04821729-14ff-45e1-8ecf-fb9aa59cdb5f" providerId="ADAL" clId="{B7DF0C39-2293-4533-ADE0-BC59399535BA}" dt="2020-06-08T02:57:18.787" v="724" actId="1076"/>
        <pc:sldMkLst>
          <pc:docMk/>
          <pc:sldMk cId="3732215202" sldId="260"/>
        </pc:sldMkLst>
        <pc:spChg chg="mod">
          <ac:chgData name="종현" userId="04821729-14ff-45e1-8ecf-fb9aa59cdb5f" providerId="ADAL" clId="{B7DF0C39-2293-4533-ADE0-BC59399535BA}" dt="2020-06-08T02:51:47.997" v="542" actId="1076"/>
          <ac:spMkLst>
            <pc:docMk/>
            <pc:sldMk cId="3732215202" sldId="260"/>
            <ac:spMk id="2" creationId="{7680549C-540E-463F-B1AE-97E1F8256A79}"/>
          </ac:spMkLst>
        </pc:spChg>
        <pc:spChg chg="mod">
          <ac:chgData name="종현" userId="04821729-14ff-45e1-8ecf-fb9aa59cdb5f" providerId="ADAL" clId="{B7DF0C39-2293-4533-ADE0-BC59399535BA}" dt="2020-06-08T02:57:14.252" v="723" actId="20577"/>
          <ac:spMkLst>
            <pc:docMk/>
            <pc:sldMk cId="3732215202" sldId="260"/>
            <ac:spMk id="3" creationId="{E257A55E-5DFA-42D4-8FCD-5026FE6683D4}"/>
          </ac:spMkLst>
        </pc:spChg>
        <pc:picChg chg="add mod">
          <ac:chgData name="종현" userId="04821729-14ff-45e1-8ecf-fb9aa59cdb5f" providerId="ADAL" clId="{B7DF0C39-2293-4533-ADE0-BC59399535BA}" dt="2020-06-08T02:57:18.787" v="724" actId="1076"/>
          <ac:picMkLst>
            <pc:docMk/>
            <pc:sldMk cId="3732215202" sldId="260"/>
            <ac:picMk id="5" creationId="{ACDFFE15-94F6-439A-8918-3520871CB55B}"/>
          </ac:picMkLst>
        </pc:picChg>
      </pc:sldChg>
      <pc:sldChg chg="addSp modSp new mod">
        <pc:chgData name="종현" userId="04821729-14ff-45e1-8ecf-fb9aa59cdb5f" providerId="ADAL" clId="{B7DF0C39-2293-4533-ADE0-BC59399535BA}" dt="2020-06-08T05:36:42.416" v="1791" actId="14861"/>
        <pc:sldMkLst>
          <pc:docMk/>
          <pc:sldMk cId="1295897712" sldId="261"/>
        </pc:sldMkLst>
        <pc:spChg chg="mod">
          <ac:chgData name="종현" userId="04821729-14ff-45e1-8ecf-fb9aa59cdb5f" providerId="ADAL" clId="{B7DF0C39-2293-4533-ADE0-BC59399535BA}" dt="2020-06-08T05:29:18.237" v="1775" actId="404"/>
          <ac:spMkLst>
            <pc:docMk/>
            <pc:sldMk cId="1295897712" sldId="261"/>
            <ac:spMk id="2" creationId="{029B1FE9-9678-4A9A-BE26-2D2B769CF9AE}"/>
          </ac:spMkLst>
        </pc:spChg>
        <pc:spChg chg="mod">
          <ac:chgData name="종현" userId="04821729-14ff-45e1-8ecf-fb9aa59cdb5f" providerId="ADAL" clId="{B7DF0C39-2293-4533-ADE0-BC59399535BA}" dt="2020-06-08T05:29:23.131" v="1776" actId="14100"/>
          <ac:spMkLst>
            <pc:docMk/>
            <pc:sldMk cId="1295897712" sldId="261"/>
            <ac:spMk id="3" creationId="{14B21B63-CE55-485A-864E-8F5A235B609C}"/>
          </ac:spMkLst>
        </pc:spChg>
        <pc:picChg chg="add mod modCrop">
          <ac:chgData name="종현" userId="04821729-14ff-45e1-8ecf-fb9aa59cdb5f" providerId="ADAL" clId="{B7DF0C39-2293-4533-ADE0-BC59399535BA}" dt="2020-06-08T05:36:22.900" v="1786" actId="1076"/>
          <ac:picMkLst>
            <pc:docMk/>
            <pc:sldMk cId="1295897712" sldId="261"/>
            <ac:picMk id="5" creationId="{37300063-A964-476A-ACBB-1AEBE4BD5086}"/>
          </ac:picMkLst>
        </pc:picChg>
        <pc:picChg chg="add mod modCrop">
          <ac:chgData name="종현" userId="04821729-14ff-45e1-8ecf-fb9aa59cdb5f" providerId="ADAL" clId="{B7DF0C39-2293-4533-ADE0-BC59399535BA}" dt="2020-06-08T05:36:42.416" v="1791" actId="14861"/>
          <ac:picMkLst>
            <pc:docMk/>
            <pc:sldMk cId="1295897712" sldId="261"/>
            <ac:picMk id="7" creationId="{2CF7773F-4ECD-4386-860A-6CF315E86B70}"/>
          </ac:picMkLst>
        </pc:picChg>
      </pc:sldChg>
      <pc:sldChg chg="addSp delSp modSp new mod">
        <pc:chgData name="종현" userId="04821729-14ff-45e1-8ecf-fb9aa59cdb5f" providerId="ADAL" clId="{B7DF0C39-2293-4533-ADE0-BC59399535BA}" dt="2020-06-08T03:12:34.514" v="1135" actId="1076"/>
        <pc:sldMkLst>
          <pc:docMk/>
          <pc:sldMk cId="4110772920" sldId="262"/>
        </pc:sldMkLst>
        <pc:spChg chg="mod">
          <ac:chgData name="종현" userId="04821729-14ff-45e1-8ecf-fb9aa59cdb5f" providerId="ADAL" clId="{B7DF0C39-2293-4533-ADE0-BC59399535BA}" dt="2020-06-08T03:10:32.162" v="1121" actId="1076"/>
          <ac:spMkLst>
            <pc:docMk/>
            <pc:sldMk cId="4110772920" sldId="262"/>
            <ac:spMk id="2" creationId="{859B9988-B975-4555-B548-1C41861396EF}"/>
          </ac:spMkLst>
        </pc:spChg>
        <pc:spChg chg="mod">
          <ac:chgData name="종현" userId="04821729-14ff-45e1-8ecf-fb9aa59cdb5f" providerId="ADAL" clId="{B7DF0C39-2293-4533-ADE0-BC59399535BA}" dt="2020-06-08T03:10:35.475" v="1122" actId="14100"/>
          <ac:spMkLst>
            <pc:docMk/>
            <pc:sldMk cId="4110772920" sldId="262"/>
            <ac:spMk id="3" creationId="{2827FC0F-0741-4F68-911A-1CC10FF01384}"/>
          </ac:spMkLst>
        </pc:spChg>
        <pc:spChg chg="add mod">
          <ac:chgData name="종현" userId="04821729-14ff-45e1-8ecf-fb9aa59cdb5f" providerId="ADAL" clId="{B7DF0C39-2293-4533-ADE0-BC59399535BA}" dt="2020-06-08T03:12:24.625" v="1133" actId="1582"/>
          <ac:spMkLst>
            <pc:docMk/>
            <pc:sldMk cId="4110772920" sldId="262"/>
            <ac:spMk id="7" creationId="{BAD06DB3-82CB-42CC-8177-21360F36D46A}"/>
          </ac:spMkLst>
        </pc:spChg>
        <pc:picChg chg="add del mod">
          <ac:chgData name="종현" userId="04821729-14ff-45e1-8ecf-fb9aa59cdb5f" providerId="ADAL" clId="{B7DF0C39-2293-4533-ADE0-BC59399535BA}" dt="2020-06-08T03:11:19.707" v="1126" actId="478"/>
          <ac:picMkLst>
            <pc:docMk/>
            <pc:sldMk cId="4110772920" sldId="262"/>
            <ac:picMk id="5" creationId="{5B7E539A-5D18-4BA9-A9A7-4ECC06ACCD0B}"/>
          </ac:picMkLst>
        </pc:picChg>
        <pc:picChg chg="add mod">
          <ac:chgData name="종현" userId="04821729-14ff-45e1-8ecf-fb9aa59cdb5f" providerId="ADAL" clId="{B7DF0C39-2293-4533-ADE0-BC59399535BA}" dt="2020-06-08T03:12:34.514" v="1135" actId="1076"/>
          <ac:picMkLst>
            <pc:docMk/>
            <pc:sldMk cId="4110772920" sldId="262"/>
            <ac:picMk id="6" creationId="{066E64D4-D66C-4CB8-BFB5-8DA79AE68DCE}"/>
          </ac:picMkLst>
        </pc:picChg>
      </pc:sldChg>
      <pc:sldChg chg="addSp delSp modSp add mod">
        <pc:chgData name="종현" userId="04821729-14ff-45e1-8ecf-fb9aa59cdb5f" providerId="ADAL" clId="{B7DF0C39-2293-4533-ADE0-BC59399535BA}" dt="2020-06-08T04:44:13.696" v="1232" actId="1076"/>
        <pc:sldMkLst>
          <pc:docMk/>
          <pc:sldMk cId="1491343164" sldId="263"/>
        </pc:sldMkLst>
        <pc:spChg chg="mod">
          <ac:chgData name="종현" userId="04821729-14ff-45e1-8ecf-fb9aa59cdb5f" providerId="ADAL" clId="{B7DF0C39-2293-4533-ADE0-BC59399535BA}" dt="2020-06-08T04:43:52.497" v="1226" actId="6549"/>
          <ac:spMkLst>
            <pc:docMk/>
            <pc:sldMk cId="1491343164" sldId="263"/>
            <ac:spMk id="2" creationId="{859B9988-B975-4555-B548-1C41861396EF}"/>
          </ac:spMkLst>
        </pc:spChg>
        <pc:spChg chg="del mod">
          <ac:chgData name="종현" userId="04821729-14ff-45e1-8ecf-fb9aa59cdb5f" providerId="ADAL" clId="{B7DF0C39-2293-4533-ADE0-BC59399535BA}" dt="2020-06-08T04:43:58.934" v="1227" actId="478"/>
          <ac:spMkLst>
            <pc:docMk/>
            <pc:sldMk cId="1491343164" sldId="263"/>
            <ac:spMk id="3" creationId="{2827FC0F-0741-4F68-911A-1CC10FF01384}"/>
          </ac:spMkLst>
        </pc:spChg>
        <pc:spChg chg="add mod">
          <ac:chgData name="종현" userId="04821729-14ff-45e1-8ecf-fb9aa59cdb5f" providerId="ADAL" clId="{B7DF0C39-2293-4533-ADE0-BC59399535BA}" dt="2020-06-08T04:44:13.696" v="1232" actId="1076"/>
          <ac:spMkLst>
            <pc:docMk/>
            <pc:sldMk cId="1491343164" sldId="263"/>
            <ac:spMk id="9" creationId="{A83E869F-28B6-4CE0-8817-05BB3C69D208}"/>
          </ac:spMkLst>
        </pc:spChg>
        <pc:spChg chg="add del mod">
          <ac:chgData name="종현" userId="04821729-14ff-45e1-8ecf-fb9aa59cdb5f" providerId="ADAL" clId="{B7DF0C39-2293-4533-ADE0-BC59399535BA}" dt="2020-06-08T04:44:01.777" v="1228" actId="478"/>
          <ac:spMkLst>
            <pc:docMk/>
            <pc:sldMk cId="1491343164" sldId="263"/>
            <ac:spMk id="11" creationId="{0E09DCAE-C1C4-44F9-8438-A14A22724993}"/>
          </ac:spMkLst>
        </pc:spChg>
        <pc:picChg chg="del">
          <ac:chgData name="종현" userId="04821729-14ff-45e1-8ecf-fb9aa59cdb5f" providerId="ADAL" clId="{B7DF0C39-2293-4533-ADE0-BC59399535BA}" dt="2020-06-08T03:13:39.331" v="1178" actId="478"/>
          <ac:picMkLst>
            <pc:docMk/>
            <pc:sldMk cId="1491343164" sldId="263"/>
            <ac:picMk id="5" creationId="{5B7E539A-5D18-4BA9-A9A7-4ECC06ACCD0B}"/>
          </ac:picMkLst>
        </pc:picChg>
        <pc:picChg chg="add del mod">
          <ac:chgData name="종현" userId="04821729-14ff-45e1-8ecf-fb9aa59cdb5f" providerId="ADAL" clId="{B7DF0C39-2293-4533-ADE0-BC59399535BA}" dt="2020-06-08T03:13:57.555" v="1184" actId="478"/>
          <ac:picMkLst>
            <pc:docMk/>
            <pc:sldMk cId="1491343164" sldId="263"/>
            <ac:picMk id="6" creationId="{4C6924C0-6D85-4876-BE84-CF151D95198E}"/>
          </ac:picMkLst>
        </pc:picChg>
        <pc:picChg chg="add mod">
          <ac:chgData name="종현" userId="04821729-14ff-45e1-8ecf-fb9aa59cdb5f" providerId="ADAL" clId="{B7DF0C39-2293-4533-ADE0-BC59399535BA}" dt="2020-06-08T04:44:08.392" v="1231" actId="1076"/>
          <ac:picMkLst>
            <pc:docMk/>
            <pc:sldMk cId="1491343164" sldId="263"/>
            <ac:picMk id="8" creationId="{DA772258-5B9C-48C1-B6DA-5C2178488F5D}"/>
          </ac:picMkLst>
        </pc:picChg>
      </pc:sldChg>
      <pc:sldChg chg="addSp delSp modSp add mod">
        <pc:chgData name="종현" userId="04821729-14ff-45e1-8ecf-fb9aa59cdb5f" providerId="ADAL" clId="{B7DF0C39-2293-4533-ADE0-BC59399535BA}" dt="2020-06-08T04:47:45.751" v="1268" actId="1076"/>
        <pc:sldMkLst>
          <pc:docMk/>
          <pc:sldMk cId="2366369424" sldId="264"/>
        </pc:sldMkLst>
        <pc:spChg chg="mod">
          <ac:chgData name="종현" userId="04821729-14ff-45e1-8ecf-fb9aa59cdb5f" providerId="ADAL" clId="{B7DF0C39-2293-4533-ADE0-BC59399535BA}" dt="2020-06-08T04:44:39.560" v="1250"/>
          <ac:spMkLst>
            <pc:docMk/>
            <pc:sldMk cId="2366369424" sldId="264"/>
            <ac:spMk id="2" creationId="{859B9988-B975-4555-B548-1C41861396EF}"/>
          </ac:spMkLst>
        </pc:spChg>
        <pc:spChg chg="del">
          <ac:chgData name="종현" userId="04821729-14ff-45e1-8ecf-fb9aa59cdb5f" providerId="ADAL" clId="{B7DF0C39-2293-4533-ADE0-BC59399535BA}" dt="2020-06-08T04:44:44.361" v="1252" actId="478"/>
          <ac:spMkLst>
            <pc:docMk/>
            <pc:sldMk cId="2366369424" sldId="264"/>
            <ac:spMk id="9" creationId="{A83E869F-28B6-4CE0-8817-05BB3C69D208}"/>
          </ac:spMkLst>
        </pc:spChg>
        <pc:picChg chg="add mod">
          <ac:chgData name="종현" userId="04821729-14ff-45e1-8ecf-fb9aa59cdb5f" providerId="ADAL" clId="{B7DF0C39-2293-4533-ADE0-BC59399535BA}" dt="2020-06-08T04:47:45.751" v="1268" actId="1076"/>
          <ac:picMkLst>
            <pc:docMk/>
            <pc:sldMk cId="2366369424" sldId="264"/>
            <ac:picMk id="4" creationId="{0D80800D-FDE6-416B-B54E-1A4C72314528}"/>
          </ac:picMkLst>
        </pc:picChg>
        <pc:picChg chg="add del mod">
          <ac:chgData name="종현" userId="04821729-14ff-45e1-8ecf-fb9aa59cdb5f" providerId="ADAL" clId="{B7DF0C39-2293-4533-ADE0-BC59399535BA}" dt="2020-06-08T04:47:42.159" v="1267" actId="21"/>
          <ac:picMkLst>
            <pc:docMk/>
            <pc:sldMk cId="2366369424" sldId="264"/>
            <ac:picMk id="6" creationId="{4802315B-F582-4339-B562-37D3D5CD8BDA}"/>
          </ac:picMkLst>
        </pc:picChg>
        <pc:picChg chg="del">
          <ac:chgData name="종현" userId="04821729-14ff-45e1-8ecf-fb9aa59cdb5f" providerId="ADAL" clId="{B7DF0C39-2293-4533-ADE0-BC59399535BA}" dt="2020-06-08T04:44:41.064" v="1251" actId="478"/>
          <ac:picMkLst>
            <pc:docMk/>
            <pc:sldMk cId="2366369424" sldId="264"/>
            <ac:picMk id="8" creationId="{DA772258-5B9C-48C1-B6DA-5C2178488F5D}"/>
          </ac:picMkLst>
        </pc:picChg>
      </pc:sldChg>
      <pc:sldChg chg="addSp delSp modSp add mod">
        <pc:chgData name="종현" userId="04821729-14ff-45e1-8ecf-fb9aa59cdb5f" providerId="ADAL" clId="{B7DF0C39-2293-4533-ADE0-BC59399535BA}" dt="2020-06-08T04:48:48.010" v="1298"/>
        <pc:sldMkLst>
          <pc:docMk/>
          <pc:sldMk cId="2608230783" sldId="265"/>
        </pc:sldMkLst>
        <pc:spChg chg="mod">
          <ac:chgData name="종현" userId="04821729-14ff-45e1-8ecf-fb9aa59cdb5f" providerId="ADAL" clId="{B7DF0C39-2293-4533-ADE0-BC59399535BA}" dt="2020-06-08T04:48:48.010" v="1298"/>
          <ac:spMkLst>
            <pc:docMk/>
            <pc:sldMk cId="2608230783" sldId="265"/>
            <ac:spMk id="2" creationId="{859B9988-B975-4555-B548-1C41861396EF}"/>
          </ac:spMkLst>
        </pc:spChg>
        <pc:picChg chg="del">
          <ac:chgData name="종현" userId="04821729-14ff-45e1-8ecf-fb9aa59cdb5f" providerId="ADAL" clId="{B7DF0C39-2293-4533-ADE0-BC59399535BA}" dt="2020-06-08T04:47:54.008" v="1270" actId="478"/>
          <ac:picMkLst>
            <pc:docMk/>
            <pc:sldMk cId="2608230783" sldId="265"/>
            <ac:picMk id="4" creationId="{0D80800D-FDE6-416B-B54E-1A4C72314528}"/>
          </ac:picMkLst>
        </pc:picChg>
        <pc:picChg chg="add mod">
          <ac:chgData name="종현" userId="04821729-14ff-45e1-8ecf-fb9aa59cdb5f" providerId="ADAL" clId="{B7DF0C39-2293-4533-ADE0-BC59399535BA}" dt="2020-06-08T04:48:22.199" v="1281" actId="1076"/>
          <ac:picMkLst>
            <pc:docMk/>
            <pc:sldMk cId="2608230783" sldId="265"/>
            <ac:picMk id="5" creationId="{2CF50453-644E-4FDF-9BA7-ED438D0C0F6C}"/>
          </ac:picMkLst>
        </pc:picChg>
        <pc:picChg chg="add mod">
          <ac:chgData name="종현" userId="04821729-14ff-45e1-8ecf-fb9aa59cdb5f" providerId="ADAL" clId="{B7DF0C39-2293-4533-ADE0-BC59399535BA}" dt="2020-06-08T04:48:31.207" v="1283" actId="14100"/>
          <ac:picMkLst>
            <pc:docMk/>
            <pc:sldMk cId="2608230783" sldId="265"/>
            <ac:picMk id="7" creationId="{12F747B5-9990-4EF8-AA6A-53381FB5FF15}"/>
          </ac:picMkLst>
        </pc:picChg>
      </pc:sldChg>
      <pc:sldChg chg="addSp delSp modSp add mod">
        <pc:chgData name="종현" userId="04821729-14ff-45e1-8ecf-fb9aa59cdb5f" providerId="ADAL" clId="{B7DF0C39-2293-4533-ADE0-BC59399535BA}" dt="2020-06-08T04:53:42.798" v="1325" actId="1076"/>
        <pc:sldMkLst>
          <pc:docMk/>
          <pc:sldMk cId="1163503003" sldId="266"/>
        </pc:sldMkLst>
        <pc:picChg chg="add mod">
          <ac:chgData name="종현" userId="04821729-14ff-45e1-8ecf-fb9aa59cdb5f" providerId="ADAL" clId="{B7DF0C39-2293-4533-ADE0-BC59399535BA}" dt="2020-06-08T04:53:42.798" v="1325" actId="1076"/>
          <ac:picMkLst>
            <pc:docMk/>
            <pc:sldMk cId="1163503003" sldId="266"/>
            <ac:picMk id="4" creationId="{283A6695-493F-45D5-92FE-8DC023AC9FD0}"/>
          </ac:picMkLst>
        </pc:picChg>
        <pc:picChg chg="del">
          <ac:chgData name="종현" userId="04821729-14ff-45e1-8ecf-fb9aa59cdb5f" providerId="ADAL" clId="{B7DF0C39-2293-4533-ADE0-BC59399535BA}" dt="2020-06-08T04:50:14.336" v="1300" actId="478"/>
          <ac:picMkLst>
            <pc:docMk/>
            <pc:sldMk cId="1163503003" sldId="266"/>
            <ac:picMk id="5" creationId="{2CF50453-644E-4FDF-9BA7-ED438D0C0F6C}"/>
          </ac:picMkLst>
        </pc:picChg>
        <pc:picChg chg="del">
          <ac:chgData name="종현" userId="04821729-14ff-45e1-8ecf-fb9aa59cdb5f" providerId="ADAL" clId="{B7DF0C39-2293-4533-ADE0-BC59399535BA}" dt="2020-06-08T04:50:16.713" v="1301" actId="478"/>
          <ac:picMkLst>
            <pc:docMk/>
            <pc:sldMk cId="1163503003" sldId="266"/>
            <ac:picMk id="7" creationId="{12F747B5-9990-4EF8-AA6A-53381FB5FF15}"/>
          </ac:picMkLst>
        </pc:picChg>
        <pc:picChg chg="add del mod">
          <ac:chgData name="종현" userId="04821729-14ff-45e1-8ecf-fb9aa59cdb5f" providerId="ADAL" clId="{B7DF0C39-2293-4533-ADE0-BC59399535BA}" dt="2020-06-08T04:53:38.528" v="1324" actId="478"/>
          <ac:picMkLst>
            <pc:docMk/>
            <pc:sldMk cId="1163503003" sldId="266"/>
            <ac:picMk id="8" creationId="{269E3A73-443C-43DC-ACC8-4A19BABAE8D3}"/>
          </ac:picMkLst>
        </pc:picChg>
      </pc:sldChg>
      <pc:sldChg chg="addSp delSp modSp new mod">
        <pc:chgData name="종현" userId="04821729-14ff-45e1-8ecf-fb9aa59cdb5f" providerId="ADAL" clId="{B7DF0C39-2293-4533-ADE0-BC59399535BA}" dt="2020-06-08T05:07:12.981" v="1428" actId="1076"/>
        <pc:sldMkLst>
          <pc:docMk/>
          <pc:sldMk cId="2481879240" sldId="267"/>
        </pc:sldMkLst>
        <pc:spChg chg="mod">
          <ac:chgData name="종현" userId="04821729-14ff-45e1-8ecf-fb9aa59cdb5f" providerId="ADAL" clId="{B7DF0C39-2293-4533-ADE0-BC59399535BA}" dt="2020-06-08T05:01:07.094" v="1391" actId="1076"/>
          <ac:spMkLst>
            <pc:docMk/>
            <pc:sldMk cId="2481879240" sldId="267"/>
            <ac:spMk id="2" creationId="{716D5895-7601-4E3F-AA21-52630BBA645B}"/>
          </ac:spMkLst>
        </pc:spChg>
        <pc:spChg chg="del">
          <ac:chgData name="종현" userId="04821729-14ff-45e1-8ecf-fb9aa59cdb5f" providerId="ADAL" clId="{B7DF0C39-2293-4533-ADE0-BC59399535BA}" dt="2020-06-08T04:54:46.877" v="1352" actId="931"/>
          <ac:spMkLst>
            <pc:docMk/>
            <pc:sldMk cId="2481879240" sldId="267"/>
            <ac:spMk id="3" creationId="{56A98793-772D-4C77-90C3-B0A6A6F4FB65}"/>
          </ac:spMkLst>
        </pc:spChg>
        <pc:spChg chg="add del mod">
          <ac:chgData name="종현" userId="04821729-14ff-45e1-8ecf-fb9aa59cdb5f" providerId="ADAL" clId="{B7DF0C39-2293-4533-ADE0-BC59399535BA}" dt="2020-06-08T05:01:16.984" v="1392" actId="478"/>
          <ac:spMkLst>
            <pc:docMk/>
            <pc:sldMk cId="2481879240" sldId="267"/>
            <ac:spMk id="6" creationId="{144530BC-BF1C-43EB-A460-9E69A6076213}"/>
          </ac:spMkLst>
        </pc:spChg>
        <pc:spChg chg="add del">
          <ac:chgData name="종현" userId="04821729-14ff-45e1-8ecf-fb9aa59cdb5f" providerId="ADAL" clId="{B7DF0C39-2293-4533-ADE0-BC59399535BA}" dt="2020-06-08T04:56:11.520" v="1370" actId="11529"/>
          <ac:spMkLst>
            <pc:docMk/>
            <pc:sldMk cId="2481879240" sldId="267"/>
            <ac:spMk id="7" creationId="{CFEB6192-0EB4-4725-814B-5BFC672691EB}"/>
          </ac:spMkLst>
        </pc:spChg>
        <pc:spChg chg="add del mod">
          <ac:chgData name="종현" userId="04821729-14ff-45e1-8ecf-fb9aa59cdb5f" providerId="ADAL" clId="{B7DF0C39-2293-4533-ADE0-BC59399535BA}" dt="2020-06-08T05:00:17.416" v="1378" actId="478"/>
          <ac:spMkLst>
            <pc:docMk/>
            <pc:sldMk cId="2481879240" sldId="267"/>
            <ac:spMk id="12" creationId="{2AE30A89-2EE5-489A-AE6C-17A3A28BB4E0}"/>
          </ac:spMkLst>
        </pc:spChg>
        <pc:spChg chg="add del mod">
          <ac:chgData name="종현" userId="04821729-14ff-45e1-8ecf-fb9aa59cdb5f" providerId="ADAL" clId="{B7DF0C39-2293-4533-ADE0-BC59399535BA}" dt="2020-06-08T05:02:58.680" v="1404" actId="478"/>
          <ac:spMkLst>
            <pc:docMk/>
            <pc:sldMk cId="2481879240" sldId="267"/>
            <ac:spMk id="15" creationId="{EB68DBF4-D399-498D-B6AB-094E01A98DB4}"/>
          </ac:spMkLst>
        </pc:spChg>
        <pc:spChg chg="add del mod">
          <ac:chgData name="종현" userId="04821729-14ff-45e1-8ecf-fb9aa59cdb5f" providerId="ADAL" clId="{B7DF0C39-2293-4533-ADE0-BC59399535BA}" dt="2020-06-08T05:04:12.223" v="1414" actId="478"/>
          <ac:spMkLst>
            <pc:docMk/>
            <pc:sldMk cId="2481879240" sldId="267"/>
            <ac:spMk id="19" creationId="{0879771A-8766-4502-BC2E-2EE75B109316}"/>
          </ac:spMkLst>
        </pc:spChg>
        <pc:spChg chg="add mod">
          <ac:chgData name="종현" userId="04821729-14ff-45e1-8ecf-fb9aa59cdb5f" providerId="ADAL" clId="{B7DF0C39-2293-4533-ADE0-BC59399535BA}" dt="2020-06-08T05:07:09.870" v="1427" actId="1076"/>
          <ac:spMkLst>
            <pc:docMk/>
            <pc:sldMk cId="2481879240" sldId="267"/>
            <ac:spMk id="20" creationId="{71BD00F1-690A-443C-9729-FE898AA0F429}"/>
          </ac:spMkLst>
        </pc:spChg>
        <pc:picChg chg="add del mod">
          <ac:chgData name="종현" userId="04821729-14ff-45e1-8ecf-fb9aa59cdb5f" providerId="ADAL" clId="{B7DF0C39-2293-4533-ADE0-BC59399535BA}" dt="2020-06-08T05:00:13.316" v="1377" actId="478"/>
          <ac:picMkLst>
            <pc:docMk/>
            <pc:sldMk cId="2481879240" sldId="267"/>
            <ac:picMk id="5" creationId="{9615545C-D406-4AAC-ACA8-56EFD7F14DB4}"/>
          </ac:picMkLst>
        </pc:picChg>
        <pc:picChg chg="add mod ord">
          <ac:chgData name="종현" userId="04821729-14ff-45e1-8ecf-fb9aa59cdb5f" providerId="ADAL" clId="{B7DF0C39-2293-4533-ADE0-BC59399535BA}" dt="2020-06-08T05:07:05.238" v="1426" actId="1076"/>
          <ac:picMkLst>
            <pc:docMk/>
            <pc:sldMk cId="2481879240" sldId="267"/>
            <ac:picMk id="14" creationId="{34C54C1B-35FD-4BC7-BC61-28B41155FE27}"/>
          </ac:picMkLst>
        </pc:picChg>
        <pc:cxnChg chg="add del mod">
          <ac:chgData name="종현" userId="04821729-14ff-45e1-8ecf-fb9aa59cdb5f" providerId="ADAL" clId="{B7DF0C39-2293-4533-ADE0-BC59399535BA}" dt="2020-06-08T05:01:45.504" v="1399" actId="478"/>
          <ac:cxnSpMkLst>
            <pc:docMk/>
            <pc:sldMk cId="2481879240" sldId="267"/>
            <ac:cxnSpMk id="9" creationId="{E1C7E56E-E8D8-4CD7-AB68-F154A3FDE866}"/>
          </ac:cxnSpMkLst>
        </pc:cxnChg>
        <pc:cxnChg chg="add mod">
          <ac:chgData name="종현" userId="04821729-14ff-45e1-8ecf-fb9aa59cdb5f" providerId="ADAL" clId="{B7DF0C39-2293-4533-ADE0-BC59399535BA}" dt="2020-06-08T05:07:12.981" v="1428" actId="1076"/>
          <ac:cxnSpMkLst>
            <pc:docMk/>
            <pc:sldMk cId="2481879240" sldId="267"/>
            <ac:cxnSpMk id="17" creationId="{E6DDACF3-17CB-49F6-B111-B7E0C9A2F9FC}"/>
          </ac:cxnSpMkLst>
        </pc:cxnChg>
      </pc:sldChg>
      <pc:sldChg chg="addSp delSp modSp new mod">
        <pc:chgData name="종현" userId="04821729-14ff-45e1-8ecf-fb9aa59cdb5f" providerId="ADAL" clId="{B7DF0C39-2293-4533-ADE0-BC59399535BA}" dt="2020-06-08T05:46:35.621" v="1927" actId="6549"/>
        <pc:sldMkLst>
          <pc:docMk/>
          <pc:sldMk cId="3805514417" sldId="268"/>
        </pc:sldMkLst>
        <pc:spChg chg="mod">
          <ac:chgData name="종현" userId="04821729-14ff-45e1-8ecf-fb9aa59cdb5f" providerId="ADAL" clId="{B7DF0C39-2293-4533-ADE0-BC59399535BA}" dt="2020-06-08T05:46:35.621" v="1927" actId="6549"/>
          <ac:spMkLst>
            <pc:docMk/>
            <pc:sldMk cId="3805514417" sldId="268"/>
            <ac:spMk id="2" creationId="{B3BCC93D-BC86-44AD-8AB4-DE9608C9E8FA}"/>
          </ac:spMkLst>
        </pc:spChg>
        <pc:spChg chg="del">
          <ac:chgData name="종현" userId="04821729-14ff-45e1-8ecf-fb9aa59cdb5f" providerId="ADAL" clId="{B7DF0C39-2293-4533-ADE0-BC59399535BA}" dt="2020-06-08T05:09:41.400" v="1480" actId="478"/>
          <ac:spMkLst>
            <pc:docMk/>
            <pc:sldMk cId="3805514417" sldId="268"/>
            <ac:spMk id="3" creationId="{F59B9A01-0D49-4A50-8E3B-DD0E4BB6F94B}"/>
          </ac:spMkLst>
        </pc:spChg>
        <pc:spChg chg="add del mod">
          <ac:chgData name="종현" userId="04821729-14ff-45e1-8ecf-fb9aa59cdb5f" providerId="ADAL" clId="{B7DF0C39-2293-4533-ADE0-BC59399535BA}" dt="2020-06-08T05:11:19.695" v="1501" actId="478"/>
          <ac:spMkLst>
            <pc:docMk/>
            <pc:sldMk cId="3805514417" sldId="268"/>
            <ac:spMk id="6" creationId="{DE052E45-B0C9-4D86-A360-15DEE258CF8F}"/>
          </ac:spMkLst>
        </pc:spChg>
        <pc:spChg chg="add del mod">
          <ac:chgData name="종현" userId="04821729-14ff-45e1-8ecf-fb9aa59cdb5f" providerId="ADAL" clId="{B7DF0C39-2293-4533-ADE0-BC59399535BA}" dt="2020-06-08T05:15:09.903" v="1539" actId="11529"/>
          <ac:spMkLst>
            <pc:docMk/>
            <pc:sldMk cId="3805514417" sldId="268"/>
            <ac:spMk id="7" creationId="{8BF12CF1-C774-401C-803E-7A45F3508928}"/>
          </ac:spMkLst>
        </pc:spChg>
        <pc:spChg chg="add del">
          <ac:chgData name="종현" userId="04821729-14ff-45e1-8ecf-fb9aa59cdb5f" providerId="ADAL" clId="{B7DF0C39-2293-4533-ADE0-BC59399535BA}" dt="2020-06-08T05:13:36.478" v="1525" actId="11529"/>
          <ac:spMkLst>
            <pc:docMk/>
            <pc:sldMk cId="3805514417" sldId="268"/>
            <ac:spMk id="8" creationId="{EDE14210-C9CC-484A-8A9B-5EC8154C2712}"/>
          </ac:spMkLst>
        </pc:spChg>
        <pc:spChg chg="add del">
          <ac:chgData name="종현" userId="04821729-14ff-45e1-8ecf-fb9aa59cdb5f" providerId="ADAL" clId="{B7DF0C39-2293-4533-ADE0-BC59399535BA}" dt="2020-06-08T05:14:01.966" v="1527" actId="11529"/>
          <ac:spMkLst>
            <pc:docMk/>
            <pc:sldMk cId="3805514417" sldId="268"/>
            <ac:spMk id="9" creationId="{01D1FB03-BE92-4A79-80F7-6B21D8F8B179}"/>
          </ac:spMkLst>
        </pc:spChg>
        <pc:spChg chg="add del">
          <ac:chgData name="종현" userId="04821729-14ff-45e1-8ecf-fb9aa59cdb5f" providerId="ADAL" clId="{B7DF0C39-2293-4533-ADE0-BC59399535BA}" dt="2020-06-08T05:15:06.176" v="1535" actId="11529"/>
          <ac:spMkLst>
            <pc:docMk/>
            <pc:sldMk cId="3805514417" sldId="268"/>
            <ac:spMk id="10" creationId="{346F9B43-9099-49FE-97A6-7F7F1B33B721}"/>
          </ac:spMkLst>
        </pc:spChg>
        <pc:spChg chg="add del">
          <ac:chgData name="종현" userId="04821729-14ff-45e1-8ecf-fb9aa59cdb5f" providerId="ADAL" clId="{B7DF0C39-2293-4533-ADE0-BC59399535BA}" dt="2020-06-08T05:15:05.466" v="1534" actId="11529"/>
          <ac:spMkLst>
            <pc:docMk/>
            <pc:sldMk cId="3805514417" sldId="268"/>
            <ac:spMk id="11" creationId="{DCF5277F-F3D6-48A9-A14B-B86A0CC0CB21}"/>
          </ac:spMkLst>
        </pc:spChg>
        <pc:spChg chg="add del">
          <ac:chgData name="종현" userId="04821729-14ff-45e1-8ecf-fb9aa59cdb5f" providerId="ADAL" clId="{B7DF0C39-2293-4533-ADE0-BC59399535BA}" dt="2020-06-08T05:15:04.750" v="1533" actId="11529"/>
          <ac:spMkLst>
            <pc:docMk/>
            <pc:sldMk cId="3805514417" sldId="268"/>
            <ac:spMk id="12" creationId="{F02654D2-0185-46E6-A4DA-AE9FA03B04DB}"/>
          </ac:spMkLst>
        </pc:spChg>
        <pc:spChg chg="add del mod ord">
          <ac:chgData name="종현" userId="04821729-14ff-45e1-8ecf-fb9aa59cdb5f" providerId="ADAL" clId="{B7DF0C39-2293-4533-ADE0-BC59399535BA}" dt="2020-06-08T05:17:32.791" v="1559" actId="11529"/>
          <ac:spMkLst>
            <pc:docMk/>
            <pc:sldMk cId="3805514417" sldId="268"/>
            <ac:spMk id="13" creationId="{73501F7A-24F6-4373-AA41-7530F3DFAB1C}"/>
          </ac:spMkLst>
        </pc:spChg>
        <pc:spChg chg="add mod">
          <ac:chgData name="종현" userId="04821729-14ff-45e1-8ecf-fb9aa59cdb5f" providerId="ADAL" clId="{B7DF0C39-2293-4533-ADE0-BC59399535BA}" dt="2020-06-08T05:17:51.727" v="1568" actId="692"/>
          <ac:spMkLst>
            <pc:docMk/>
            <pc:sldMk cId="3805514417" sldId="268"/>
            <ac:spMk id="14" creationId="{1BAF3D87-944F-45EC-BCE5-991447545AA8}"/>
          </ac:spMkLst>
        </pc:spChg>
        <pc:spChg chg="add mod">
          <ac:chgData name="종현" userId="04821729-14ff-45e1-8ecf-fb9aa59cdb5f" providerId="ADAL" clId="{B7DF0C39-2293-4533-ADE0-BC59399535BA}" dt="2020-06-08T05:18:22.103" v="1579" actId="692"/>
          <ac:spMkLst>
            <pc:docMk/>
            <pc:sldMk cId="3805514417" sldId="268"/>
            <ac:spMk id="15" creationId="{1244C977-3B23-49DA-B0CC-EF6E0723965F}"/>
          </ac:spMkLst>
        </pc:spChg>
        <pc:picChg chg="add mod ord modCrop">
          <ac:chgData name="종현" userId="04821729-14ff-45e1-8ecf-fb9aa59cdb5f" providerId="ADAL" clId="{B7DF0C39-2293-4533-ADE0-BC59399535BA}" dt="2020-06-08T05:16:26.308" v="1551" actId="208"/>
          <ac:picMkLst>
            <pc:docMk/>
            <pc:sldMk cId="3805514417" sldId="268"/>
            <ac:picMk id="5" creationId="{E195647C-FCE9-4AC8-824E-359A91458A7B}"/>
          </ac:picMkLst>
        </pc:picChg>
        <pc:cxnChg chg="add mod">
          <ac:chgData name="종현" userId="04821729-14ff-45e1-8ecf-fb9aa59cdb5f" providerId="ADAL" clId="{B7DF0C39-2293-4533-ADE0-BC59399535BA}" dt="2020-06-08T05:18:43.319" v="1593" actId="692"/>
          <ac:cxnSpMkLst>
            <pc:docMk/>
            <pc:sldMk cId="3805514417" sldId="268"/>
            <ac:cxnSpMk id="17" creationId="{39A93BA0-1050-4036-A136-3C6E3111D8B6}"/>
          </ac:cxnSpMkLst>
        </pc:cxnChg>
        <pc:cxnChg chg="add mod">
          <ac:chgData name="종현" userId="04821729-14ff-45e1-8ecf-fb9aa59cdb5f" providerId="ADAL" clId="{B7DF0C39-2293-4533-ADE0-BC59399535BA}" dt="2020-06-08T05:19:00.142" v="1608" actId="692"/>
          <ac:cxnSpMkLst>
            <pc:docMk/>
            <pc:sldMk cId="3805514417" sldId="268"/>
            <ac:cxnSpMk id="19" creationId="{FD1DFFC4-D072-4433-B619-2284644715C2}"/>
          </ac:cxnSpMkLst>
        </pc:cxnChg>
      </pc:sldChg>
      <pc:sldChg chg="addSp delSp modSp new mod">
        <pc:chgData name="종현" userId="04821729-14ff-45e1-8ecf-fb9aa59cdb5f" providerId="ADAL" clId="{B7DF0C39-2293-4533-ADE0-BC59399535BA}" dt="2020-06-08T05:39:12.756" v="1810" actId="20577"/>
        <pc:sldMkLst>
          <pc:docMk/>
          <pc:sldMk cId="1767995300" sldId="269"/>
        </pc:sldMkLst>
        <pc:spChg chg="mod">
          <ac:chgData name="종현" userId="04821729-14ff-45e1-8ecf-fb9aa59cdb5f" providerId="ADAL" clId="{B7DF0C39-2293-4533-ADE0-BC59399535BA}" dt="2020-06-08T05:39:12.756" v="1810" actId="20577"/>
          <ac:spMkLst>
            <pc:docMk/>
            <pc:sldMk cId="1767995300" sldId="269"/>
            <ac:spMk id="2" creationId="{4119966E-01CA-4C8D-95E2-8FBE2C54C92F}"/>
          </ac:spMkLst>
        </pc:spChg>
        <pc:spChg chg="del">
          <ac:chgData name="종현" userId="04821729-14ff-45e1-8ecf-fb9aa59cdb5f" providerId="ADAL" clId="{B7DF0C39-2293-4533-ADE0-BC59399535BA}" dt="2020-06-08T05:20:47.378" v="1640" actId="931"/>
          <ac:spMkLst>
            <pc:docMk/>
            <pc:sldMk cId="1767995300" sldId="269"/>
            <ac:spMk id="3" creationId="{B936FB01-A52D-411D-9DA6-F399BE5B01FA}"/>
          </ac:spMkLst>
        </pc:spChg>
        <pc:spChg chg="add mod">
          <ac:chgData name="종현" userId="04821729-14ff-45e1-8ecf-fb9aa59cdb5f" providerId="ADAL" clId="{B7DF0C39-2293-4533-ADE0-BC59399535BA}" dt="2020-06-08T05:24:19.876" v="1695" actId="1076"/>
          <ac:spMkLst>
            <pc:docMk/>
            <pc:sldMk cId="1767995300" sldId="269"/>
            <ac:spMk id="6" creationId="{490E04A6-E08C-4E5F-887A-9B151754AD67}"/>
          </ac:spMkLst>
        </pc:spChg>
        <pc:spChg chg="add mod">
          <ac:chgData name="종현" userId="04821729-14ff-45e1-8ecf-fb9aa59cdb5f" providerId="ADAL" clId="{B7DF0C39-2293-4533-ADE0-BC59399535BA}" dt="2020-06-08T05:24:09.220" v="1694" actId="14100"/>
          <ac:spMkLst>
            <pc:docMk/>
            <pc:sldMk cId="1767995300" sldId="269"/>
            <ac:spMk id="7" creationId="{C1961B14-08E9-45CA-A9D5-D9BDA0BA499C}"/>
          </ac:spMkLst>
        </pc:spChg>
        <pc:spChg chg="add mod">
          <ac:chgData name="종현" userId="04821729-14ff-45e1-8ecf-fb9aa59cdb5f" providerId="ADAL" clId="{B7DF0C39-2293-4533-ADE0-BC59399535BA}" dt="2020-06-08T05:25:37.215" v="1717" actId="692"/>
          <ac:spMkLst>
            <pc:docMk/>
            <pc:sldMk cId="1767995300" sldId="269"/>
            <ac:spMk id="10" creationId="{124217F8-1712-4F66-9BCC-6AAE149CE801}"/>
          </ac:spMkLst>
        </pc:spChg>
        <pc:picChg chg="add mod modCrop">
          <ac:chgData name="종현" userId="04821729-14ff-45e1-8ecf-fb9aa59cdb5f" providerId="ADAL" clId="{B7DF0C39-2293-4533-ADE0-BC59399535BA}" dt="2020-06-08T05:25:47.012" v="1718" actId="14100"/>
          <ac:picMkLst>
            <pc:docMk/>
            <pc:sldMk cId="1767995300" sldId="269"/>
            <ac:picMk id="5" creationId="{5314BF81-F265-414A-8E21-B80B6AF25B6B}"/>
          </ac:picMkLst>
        </pc:picChg>
        <pc:picChg chg="add mod modCrop">
          <ac:chgData name="종현" userId="04821729-14ff-45e1-8ecf-fb9aa59cdb5f" providerId="ADAL" clId="{B7DF0C39-2293-4533-ADE0-BC59399535BA}" dt="2020-06-08T05:25:52.412" v="1719" actId="14100"/>
          <ac:picMkLst>
            <pc:docMk/>
            <pc:sldMk cId="1767995300" sldId="269"/>
            <ac:picMk id="9" creationId="{0EB354F9-8162-4340-80EB-84C1B19F6E4A}"/>
          </ac:picMkLst>
        </pc:picChg>
      </pc:sldChg>
      <pc:sldChg chg="addSp delSp modSp new mod">
        <pc:chgData name="종현" userId="04821729-14ff-45e1-8ecf-fb9aa59cdb5f" providerId="ADAL" clId="{B7DF0C39-2293-4533-ADE0-BC59399535BA}" dt="2020-06-08T05:28:49.277" v="1774" actId="1035"/>
        <pc:sldMkLst>
          <pc:docMk/>
          <pc:sldMk cId="1980053566" sldId="270"/>
        </pc:sldMkLst>
        <pc:spChg chg="mod">
          <ac:chgData name="종현" userId="04821729-14ff-45e1-8ecf-fb9aa59cdb5f" providerId="ADAL" clId="{B7DF0C39-2293-4533-ADE0-BC59399535BA}" dt="2020-06-08T05:28:49.277" v="1774" actId="1035"/>
          <ac:spMkLst>
            <pc:docMk/>
            <pc:sldMk cId="1980053566" sldId="270"/>
            <ac:spMk id="2" creationId="{BA59521E-364E-4C6F-AA5A-F40C30BAE514}"/>
          </ac:spMkLst>
        </pc:spChg>
        <pc:spChg chg="del">
          <ac:chgData name="종현" userId="04821729-14ff-45e1-8ecf-fb9aa59cdb5f" providerId="ADAL" clId="{B7DF0C39-2293-4533-ADE0-BC59399535BA}" dt="2020-06-08T05:27:31.772" v="1753" actId="931"/>
          <ac:spMkLst>
            <pc:docMk/>
            <pc:sldMk cId="1980053566" sldId="270"/>
            <ac:spMk id="3" creationId="{4CB75465-78F3-46B5-B4C9-D89CBFA6B36C}"/>
          </ac:spMkLst>
        </pc:spChg>
        <pc:picChg chg="add mod modCrop">
          <ac:chgData name="종현" userId="04821729-14ff-45e1-8ecf-fb9aa59cdb5f" providerId="ADAL" clId="{B7DF0C39-2293-4533-ADE0-BC59399535BA}" dt="2020-06-08T05:28:21.974" v="1768" actId="14861"/>
          <ac:picMkLst>
            <pc:docMk/>
            <pc:sldMk cId="1980053566" sldId="270"/>
            <ac:picMk id="5" creationId="{F9E62BDE-40CE-4C8C-940E-1D638F84D243}"/>
          </ac:picMkLst>
        </pc:picChg>
      </pc:sldChg>
      <pc:sldChg chg="addSp delSp modSp new mod">
        <pc:chgData name="종현" userId="04821729-14ff-45e1-8ecf-fb9aa59cdb5f" providerId="ADAL" clId="{B7DF0C39-2293-4533-ADE0-BC59399535BA}" dt="2020-06-08T05:43:41.066" v="1862" actId="1076"/>
        <pc:sldMkLst>
          <pc:docMk/>
          <pc:sldMk cId="748775383" sldId="271"/>
        </pc:sldMkLst>
        <pc:spChg chg="mod">
          <ac:chgData name="종현" userId="04821729-14ff-45e1-8ecf-fb9aa59cdb5f" providerId="ADAL" clId="{B7DF0C39-2293-4533-ADE0-BC59399535BA}" dt="2020-06-08T05:43:26.810" v="1858" actId="1076"/>
          <ac:spMkLst>
            <pc:docMk/>
            <pc:sldMk cId="748775383" sldId="271"/>
            <ac:spMk id="2" creationId="{D28E7CFD-507E-4E1F-AB81-D988ADF42BA6}"/>
          </ac:spMkLst>
        </pc:spChg>
        <pc:spChg chg="del">
          <ac:chgData name="종현" userId="04821729-14ff-45e1-8ecf-fb9aa59cdb5f" providerId="ADAL" clId="{B7DF0C39-2293-4533-ADE0-BC59399535BA}" dt="2020-06-08T05:43:04.398" v="1849" actId="931"/>
          <ac:spMkLst>
            <pc:docMk/>
            <pc:sldMk cId="748775383" sldId="271"/>
            <ac:spMk id="3" creationId="{774B3C83-B877-4F77-81FC-BDB4F8E05FD9}"/>
          </ac:spMkLst>
        </pc:spChg>
        <pc:picChg chg="add mod modCrop">
          <ac:chgData name="종현" userId="04821729-14ff-45e1-8ecf-fb9aa59cdb5f" providerId="ADAL" clId="{B7DF0C39-2293-4533-ADE0-BC59399535BA}" dt="2020-06-08T05:43:41.066" v="1862" actId="1076"/>
          <ac:picMkLst>
            <pc:docMk/>
            <pc:sldMk cId="748775383" sldId="271"/>
            <ac:picMk id="5" creationId="{4258E0A6-6BCD-40A1-A5FC-F894EBFC4165}"/>
          </ac:picMkLst>
        </pc:picChg>
      </pc:sldChg>
      <pc:sldChg chg="addSp delSp modSp new mod">
        <pc:chgData name="종현" userId="04821729-14ff-45e1-8ecf-fb9aa59cdb5f" providerId="ADAL" clId="{B7DF0C39-2293-4533-ADE0-BC59399535BA}" dt="2020-06-08T09:16:07.208" v="3412" actId="27636"/>
        <pc:sldMkLst>
          <pc:docMk/>
          <pc:sldMk cId="1567649125" sldId="272"/>
        </pc:sldMkLst>
        <pc:spChg chg="mod">
          <ac:chgData name="종현" userId="04821729-14ff-45e1-8ecf-fb9aa59cdb5f" providerId="ADAL" clId="{B7DF0C39-2293-4533-ADE0-BC59399535BA}" dt="2020-06-08T05:48:30.364" v="1993" actId="20577"/>
          <ac:spMkLst>
            <pc:docMk/>
            <pc:sldMk cId="1567649125" sldId="272"/>
            <ac:spMk id="2" creationId="{272E02DB-F7A0-48AC-BCC5-6091BAD314DE}"/>
          </ac:spMkLst>
        </pc:spChg>
        <pc:spChg chg="mod">
          <ac:chgData name="종현" userId="04821729-14ff-45e1-8ecf-fb9aa59cdb5f" providerId="ADAL" clId="{B7DF0C39-2293-4533-ADE0-BC59399535BA}" dt="2020-06-08T09:16:07.208" v="3412" actId="27636"/>
          <ac:spMkLst>
            <pc:docMk/>
            <pc:sldMk cId="1567649125" sldId="272"/>
            <ac:spMk id="3" creationId="{C1192FD5-4008-47C1-B2B4-5611743F54AA}"/>
          </ac:spMkLst>
        </pc:spChg>
        <pc:graphicFrameChg chg="add del mod">
          <ac:chgData name="종현" userId="04821729-14ff-45e1-8ecf-fb9aa59cdb5f" providerId="ADAL" clId="{B7DF0C39-2293-4533-ADE0-BC59399535BA}" dt="2020-06-08T05:49:01.031" v="1996" actId="478"/>
          <ac:graphicFrameMkLst>
            <pc:docMk/>
            <pc:sldMk cId="1567649125" sldId="272"/>
            <ac:graphicFrameMk id="4" creationId="{53BF8FD9-C7EC-42B3-B707-D5F7F4D5AC91}"/>
          </ac:graphicFrameMkLst>
        </pc:graphicFrameChg>
      </pc:sldChg>
      <pc:sldChg chg="delSp modSp new mod">
        <pc:chgData name="종현" userId="04821729-14ff-45e1-8ecf-fb9aa59cdb5f" providerId="ADAL" clId="{B7DF0C39-2293-4533-ADE0-BC59399535BA}" dt="2020-06-08T09:15:52.649" v="3410" actId="2710"/>
        <pc:sldMkLst>
          <pc:docMk/>
          <pc:sldMk cId="3690804229" sldId="273"/>
        </pc:sldMkLst>
        <pc:spChg chg="del">
          <ac:chgData name="종현" userId="04821729-14ff-45e1-8ecf-fb9aa59cdb5f" providerId="ADAL" clId="{B7DF0C39-2293-4533-ADE0-BC59399535BA}" dt="2020-06-08T05:55:19.731" v="2214" actId="478"/>
          <ac:spMkLst>
            <pc:docMk/>
            <pc:sldMk cId="3690804229" sldId="273"/>
            <ac:spMk id="2" creationId="{32B9492C-6815-42A9-A4BF-5F12261840C6}"/>
          </ac:spMkLst>
        </pc:spChg>
        <pc:spChg chg="mod">
          <ac:chgData name="종현" userId="04821729-14ff-45e1-8ecf-fb9aa59cdb5f" providerId="ADAL" clId="{B7DF0C39-2293-4533-ADE0-BC59399535BA}" dt="2020-06-08T09:15:52.649" v="3410" actId="2710"/>
          <ac:spMkLst>
            <pc:docMk/>
            <pc:sldMk cId="3690804229" sldId="273"/>
            <ac:spMk id="3" creationId="{AECAE44D-81D4-4A03-8B4F-38218E9FC690}"/>
          </ac:spMkLst>
        </pc:spChg>
      </pc:sldChg>
      <pc:sldChg chg="modSp add mod">
        <pc:chgData name="종현" userId="04821729-14ff-45e1-8ecf-fb9aa59cdb5f" providerId="ADAL" clId="{B7DF0C39-2293-4533-ADE0-BC59399535BA}" dt="2020-06-08T06:07:42.197" v="3056" actId="20577"/>
        <pc:sldMkLst>
          <pc:docMk/>
          <pc:sldMk cId="996142451" sldId="274"/>
        </pc:sldMkLst>
        <pc:spChg chg="mod">
          <ac:chgData name="종현" userId="04821729-14ff-45e1-8ecf-fb9aa59cdb5f" providerId="ADAL" clId="{B7DF0C39-2293-4533-ADE0-BC59399535BA}" dt="2020-06-08T06:07:42.197" v="3056" actId="20577"/>
          <ac:spMkLst>
            <pc:docMk/>
            <pc:sldMk cId="996142451" sldId="274"/>
            <ac:spMk id="3" creationId="{AECAE44D-81D4-4A03-8B4F-38218E9FC690}"/>
          </ac:spMkLst>
        </pc:spChg>
      </pc:sldChg>
      <pc:sldChg chg="addSp modSp new mod">
        <pc:chgData name="종현" userId="04821729-14ff-45e1-8ecf-fb9aa59cdb5f" providerId="ADAL" clId="{B7DF0C39-2293-4533-ADE0-BC59399535BA}" dt="2020-06-09T02:40:51.141" v="4755" actId="14100"/>
        <pc:sldMkLst>
          <pc:docMk/>
          <pc:sldMk cId="3899695558" sldId="275"/>
        </pc:sldMkLst>
        <pc:spChg chg="mod">
          <ac:chgData name="종현" userId="04821729-14ff-45e1-8ecf-fb9aa59cdb5f" providerId="ADAL" clId="{B7DF0C39-2293-4533-ADE0-BC59399535BA}" dt="2020-06-09T02:40:46.468" v="4754" actId="1076"/>
          <ac:spMkLst>
            <pc:docMk/>
            <pc:sldMk cId="3899695558" sldId="275"/>
            <ac:spMk id="2" creationId="{76253E18-4CB3-4052-9099-75C12CD956F6}"/>
          </ac:spMkLst>
        </pc:spChg>
        <pc:spChg chg="mod">
          <ac:chgData name="종현" userId="04821729-14ff-45e1-8ecf-fb9aa59cdb5f" providerId="ADAL" clId="{B7DF0C39-2293-4533-ADE0-BC59399535BA}" dt="2020-06-09T02:40:40.255" v="4753" actId="27636"/>
          <ac:spMkLst>
            <pc:docMk/>
            <pc:sldMk cId="3899695558" sldId="275"/>
            <ac:spMk id="3" creationId="{C8A353AB-30C5-41ED-B33F-4EF2B68731C6}"/>
          </ac:spMkLst>
        </pc:spChg>
        <pc:picChg chg="add mod modCrop">
          <ac:chgData name="종현" userId="04821729-14ff-45e1-8ecf-fb9aa59cdb5f" providerId="ADAL" clId="{B7DF0C39-2293-4533-ADE0-BC59399535BA}" dt="2020-06-09T02:40:51.141" v="4755" actId="14100"/>
          <ac:picMkLst>
            <pc:docMk/>
            <pc:sldMk cId="3899695558" sldId="275"/>
            <ac:picMk id="5" creationId="{AF1C5498-2072-4423-8B2A-D30FDEF30B7D}"/>
          </ac:picMkLst>
        </pc:picChg>
      </pc:sldChg>
      <pc:sldChg chg="add">
        <pc:chgData name="종현" userId="04821729-14ff-45e1-8ecf-fb9aa59cdb5f" providerId="ADAL" clId="{B7DF0C39-2293-4533-ADE0-BC59399535BA}" dt="2020-06-09T01:14:44.593" v="3590"/>
        <pc:sldMkLst>
          <pc:docMk/>
          <pc:sldMk cId="473576762" sldId="284"/>
        </pc:sldMkLst>
      </pc:sldChg>
      <pc:sldChg chg="add">
        <pc:chgData name="종현" userId="04821729-14ff-45e1-8ecf-fb9aa59cdb5f" providerId="ADAL" clId="{B7DF0C39-2293-4533-ADE0-BC59399535BA}" dt="2020-06-09T01:14:14.838" v="3589"/>
        <pc:sldMkLst>
          <pc:docMk/>
          <pc:sldMk cId="583059355" sldId="286"/>
        </pc:sldMkLst>
      </pc:sldChg>
      <pc:sldChg chg="add ord">
        <pc:chgData name="종현" userId="04821729-14ff-45e1-8ecf-fb9aa59cdb5f" providerId="ADAL" clId="{B7DF0C39-2293-4533-ADE0-BC59399535BA}" dt="2020-06-08T06:22:58.737" v="3173"/>
        <pc:sldMkLst>
          <pc:docMk/>
          <pc:sldMk cId="2820250677" sldId="332"/>
        </pc:sldMkLst>
      </pc:sldChg>
      <pc:sldChg chg="modSp mod">
        <pc:chgData name="종현" userId="04821729-14ff-45e1-8ecf-fb9aa59cdb5f" providerId="ADAL" clId="{B7DF0C39-2293-4533-ADE0-BC59399535BA}" dt="2020-06-08T06:22:26.007" v="3170" actId="1076"/>
        <pc:sldMkLst>
          <pc:docMk/>
          <pc:sldMk cId="4273001616" sldId="335"/>
        </pc:sldMkLst>
        <pc:spChg chg="mod">
          <ac:chgData name="종현" userId="04821729-14ff-45e1-8ecf-fb9aa59cdb5f" providerId="ADAL" clId="{B7DF0C39-2293-4533-ADE0-BC59399535BA}" dt="2020-06-08T06:22:19.271" v="3168" actId="1076"/>
          <ac:spMkLst>
            <pc:docMk/>
            <pc:sldMk cId="4273001616" sldId="335"/>
            <ac:spMk id="2" creationId="{DD66E073-CB53-4228-BD94-D6A2683787B2}"/>
          </ac:spMkLst>
        </pc:spChg>
        <pc:spChg chg="mod">
          <ac:chgData name="종현" userId="04821729-14ff-45e1-8ecf-fb9aa59cdb5f" providerId="ADAL" clId="{B7DF0C39-2293-4533-ADE0-BC59399535BA}" dt="2020-06-08T06:22:23.111" v="3169" actId="1076"/>
          <ac:spMkLst>
            <pc:docMk/>
            <pc:sldMk cId="4273001616" sldId="335"/>
            <ac:spMk id="3" creationId="{B2C999A1-A507-41E2-9C35-E31CD79AECE3}"/>
          </ac:spMkLst>
        </pc:spChg>
        <pc:picChg chg="mod">
          <ac:chgData name="종현" userId="04821729-14ff-45e1-8ecf-fb9aa59cdb5f" providerId="ADAL" clId="{B7DF0C39-2293-4533-ADE0-BC59399535BA}" dt="2020-06-08T06:22:26.007" v="3170" actId="1076"/>
          <ac:picMkLst>
            <pc:docMk/>
            <pc:sldMk cId="4273001616" sldId="335"/>
            <ac:picMk id="5" creationId="{47B7AC1A-9308-4210-8721-3C6F3CF28709}"/>
          </ac:picMkLst>
        </pc:picChg>
      </pc:sldChg>
      <pc:sldChg chg="addSp delSp modSp new mod">
        <pc:chgData name="종현" userId="04821729-14ff-45e1-8ecf-fb9aa59cdb5f" providerId="ADAL" clId="{B7DF0C39-2293-4533-ADE0-BC59399535BA}" dt="2020-06-08T10:15:14.030" v="3464"/>
        <pc:sldMkLst>
          <pc:docMk/>
          <pc:sldMk cId="3785140806" sldId="336"/>
        </pc:sldMkLst>
        <pc:spChg chg="mod">
          <ac:chgData name="종현" userId="04821729-14ff-45e1-8ecf-fb9aa59cdb5f" providerId="ADAL" clId="{B7DF0C39-2293-4533-ADE0-BC59399535BA}" dt="2020-06-08T10:15:14.030" v="3464"/>
          <ac:spMkLst>
            <pc:docMk/>
            <pc:sldMk cId="3785140806" sldId="336"/>
            <ac:spMk id="2" creationId="{817D21D4-8502-4F93-98CD-0C949E83A4E5}"/>
          </ac:spMkLst>
        </pc:spChg>
        <pc:spChg chg="del">
          <ac:chgData name="종현" userId="04821729-14ff-45e1-8ecf-fb9aa59cdb5f" providerId="ADAL" clId="{B7DF0C39-2293-4533-ADE0-BC59399535BA}" dt="2020-06-08T10:12:50.866" v="3422" actId="931"/>
          <ac:spMkLst>
            <pc:docMk/>
            <pc:sldMk cId="3785140806" sldId="336"/>
            <ac:spMk id="3" creationId="{CE476B7B-4238-4A26-834E-E0433EDA5D1C}"/>
          </ac:spMkLst>
        </pc:spChg>
        <pc:picChg chg="add mod">
          <ac:chgData name="종현" userId="04821729-14ff-45e1-8ecf-fb9aa59cdb5f" providerId="ADAL" clId="{B7DF0C39-2293-4533-ADE0-BC59399535BA}" dt="2020-06-08T10:13:15.943" v="3431" actId="1076"/>
          <ac:picMkLst>
            <pc:docMk/>
            <pc:sldMk cId="3785140806" sldId="336"/>
            <ac:picMk id="5" creationId="{6D10B278-CC21-4CF2-A6FB-1F7588E7C4A7}"/>
          </ac:picMkLst>
        </pc:picChg>
        <pc:picChg chg="add mod">
          <ac:chgData name="종현" userId="04821729-14ff-45e1-8ecf-fb9aa59cdb5f" providerId="ADAL" clId="{B7DF0C39-2293-4533-ADE0-BC59399535BA}" dt="2020-06-08T10:13:27.700" v="3434" actId="14100"/>
          <ac:picMkLst>
            <pc:docMk/>
            <pc:sldMk cId="3785140806" sldId="336"/>
            <ac:picMk id="7" creationId="{9D27E7CA-92E7-4930-8AA0-AC9DAA0940B0}"/>
          </ac:picMkLst>
        </pc:picChg>
      </pc:sldChg>
      <pc:sldChg chg="addSp delSp modSp new mod">
        <pc:chgData name="종현" userId="04821729-14ff-45e1-8ecf-fb9aa59cdb5f" providerId="ADAL" clId="{B7DF0C39-2293-4533-ADE0-BC59399535BA}" dt="2020-06-08T10:18:02.844" v="3542" actId="1076"/>
        <pc:sldMkLst>
          <pc:docMk/>
          <pc:sldMk cId="2082525318" sldId="337"/>
        </pc:sldMkLst>
        <pc:spChg chg="del">
          <ac:chgData name="종현" userId="04821729-14ff-45e1-8ecf-fb9aa59cdb5f" providerId="ADAL" clId="{B7DF0C39-2293-4533-ADE0-BC59399535BA}" dt="2020-06-08T10:14:09.791" v="3440" actId="478"/>
          <ac:spMkLst>
            <pc:docMk/>
            <pc:sldMk cId="2082525318" sldId="337"/>
            <ac:spMk id="2" creationId="{DCA70FF3-73FC-4B82-ACA0-6961018408EA}"/>
          </ac:spMkLst>
        </pc:spChg>
        <pc:spChg chg="del">
          <ac:chgData name="종현" userId="04821729-14ff-45e1-8ecf-fb9aa59cdb5f" providerId="ADAL" clId="{B7DF0C39-2293-4533-ADE0-BC59399535BA}" dt="2020-06-08T10:14:00.814" v="3436" actId="931"/>
          <ac:spMkLst>
            <pc:docMk/>
            <pc:sldMk cId="2082525318" sldId="337"/>
            <ac:spMk id="3" creationId="{1464419B-63AB-4E91-8CAE-3F9085A9A4F4}"/>
          </ac:spMkLst>
        </pc:spChg>
        <pc:picChg chg="add mod modCrop">
          <ac:chgData name="종현" userId="04821729-14ff-45e1-8ecf-fb9aa59cdb5f" providerId="ADAL" clId="{B7DF0C39-2293-4533-ADE0-BC59399535BA}" dt="2020-06-08T10:18:02.844" v="3542" actId="1076"/>
          <ac:picMkLst>
            <pc:docMk/>
            <pc:sldMk cId="2082525318" sldId="337"/>
            <ac:picMk id="5" creationId="{7F799C5A-AD62-4011-8195-6A4F84BDDC45}"/>
          </ac:picMkLst>
        </pc:picChg>
      </pc:sldChg>
      <pc:sldChg chg="addSp delSp modSp new mod">
        <pc:chgData name="종현" userId="04821729-14ff-45e1-8ecf-fb9aa59cdb5f" providerId="ADAL" clId="{B7DF0C39-2293-4533-ADE0-BC59399535BA}" dt="2020-06-08T10:18:48.604" v="3553" actId="14861"/>
        <pc:sldMkLst>
          <pc:docMk/>
          <pc:sldMk cId="365209703" sldId="338"/>
        </pc:sldMkLst>
        <pc:spChg chg="del">
          <ac:chgData name="종현" userId="04821729-14ff-45e1-8ecf-fb9aa59cdb5f" providerId="ADAL" clId="{B7DF0C39-2293-4533-ADE0-BC59399535BA}" dt="2020-06-08T10:17:27.453" v="3532" actId="478"/>
          <ac:spMkLst>
            <pc:docMk/>
            <pc:sldMk cId="365209703" sldId="338"/>
            <ac:spMk id="2" creationId="{9DC9C449-E0DC-4AC7-A61D-DAC55F9F5C18}"/>
          </ac:spMkLst>
        </pc:spChg>
        <pc:spChg chg="del">
          <ac:chgData name="종현" userId="04821729-14ff-45e1-8ecf-fb9aa59cdb5f" providerId="ADAL" clId="{B7DF0C39-2293-4533-ADE0-BC59399535BA}" dt="2020-06-08T10:17:08.673" v="3525" actId="931"/>
          <ac:spMkLst>
            <pc:docMk/>
            <pc:sldMk cId="365209703" sldId="338"/>
            <ac:spMk id="3" creationId="{C7E889C1-48E2-4B2E-A4FF-25939712CE66}"/>
          </ac:spMkLst>
        </pc:spChg>
        <pc:spChg chg="add del mod">
          <ac:chgData name="종현" userId="04821729-14ff-45e1-8ecf-fb9aa59cdb5f" providerId="ADAL" clId="{B7DF0C39-2293-4533-ADE0-BC59399535BA}" dt="2020-06-08T10:17:22.956" v="3529" actId="931"/>
          <ac:spMkLst>
            <pc:docMk/>
            <pc:sldMk cId="365209703" sldId="338"/>
            <ac:spMk id="7" creationId="{D9E145D5-7248-42E1-903E-D9826A26A047}"/>
          </ac:spMkLst>
        </pc:spChg>
        <pc:picChg chg="add del mod">
          <ac:chgData name="종현" userId="04821729-14ff-45e1-8ecf-fb9aa59cdb5f" providerId="ADAL" clId="{B7DF0C39-2293-4533-ADE0-BC59399535BA}" dt="2020-06-08T10:17:12.913" v="3528" actId="478"/>
          <ac:picMkLst>
            <pc:docMk/>
            <pc:sldMk cId="365209703" sldId="338"/>
            <ac:picMk id="5" creationId="{3F44590C-B140-477C-B46E-22800CC4472E}"/>
          </ac:picMkLst>
        </pc:picChg>
        <pc:picChg chg="add mod modCrop">
          <ac:chgData name="종현" userId="04821729-14ff-45e1-8ecf-fb9aa59cdb5f" providerId="ADAL" clId="{B7DF0C39-2293-4533-ADE0-BC59399535BA}" dt="2020-06-08T10:18:48.604" v="3553" actId="14861"/>
          <ac:picMkLst>
            <pc:docMk/>
            <pc:sldMk cId="365209703" sldId="338"/>
            <ac:picMk id="9" creationId="{B4EE357B-2C04-4A37-ABB9-7A406B7D487F}"/>
          </ac:picMkLst>
        </pc:picChg>
      </pc:sldChg>
      <pc:sldChg chg="addSp delSp modSp add mod ord">
        <pc:chgData name="종현" userId="04821729-14ff-45e1-8ecf-fb9aa59cdb5f" providerId="ADAL" clId="{B7DF0C39-2293-4533-ADE0-BC59399535BA}" dt="2020-06-08T10:16:52.092" v="3524" actId="14100"/>
        <pc:sldMkLst>
          <pc:docMk/>
          <pc:sldMk cId="4034569697" sldId="339"/>
        </pc:sldMkLst>
        <pc:spChg chg="mod">
          <ac:chgData name="종현" userId="04821729-14ff-45e1-8ecf-fb9aa59cdb5f" providerId="ADAL" clId="{B7DF0C39-2293-4533-ADE0-BC59399535BA}" dt="2020-06-08T10:16:04.806" v="3508" actId="20577"/>
          <ac:spMkLst>
            <pc:docMk/>
            <pc:sldMk cId="4034569697" sldId="339"/>
            <ac:spMk id="2" creationId="{817D21D4-8502-4F93-98CD-0C949E83A4E5}"/>
          </ac:spMkLst>
        </pc:spChg>
        <pc:spChg chg="add del mod">
          <ac:chgData name="종현" userId="04821729-14ff-45e1-8ecf-fb9aa59cdb5f" providerId="ADAL" clId="{B7DF0C39-2293-4533-ADE0-BC59399535BA}" dt="2020-06-08T10:16:12.638" v="3510" actId="478"/>
          <ac:spMkLst>
            <pc:docMk/>
            <pc:sldMk cId="4034569697" sldId="339"/>
            <ac:spMk id="4" creationId="{38C6522C-9655-4A02-B99A-646752CC7798}"/>
          </ac:spMkLst>
        </pc:spChg>
        <pc:picChg chg="del">
          <ac:chgData name="종현" userId="04821729-14ff-45e1-8ecf-fb9aa59cdb5f" providerId="ADAL" clId="{B7DF0C39-2293-4533-ADE0-BC59399535BA}" dt="2020-06-08T10:16:08.152" v="3509" actId="478"/>
          <ac:picMkLst>
            <pc:docMk/>
            <pc:sldMk cId="4034569697" sldId="339"/>
            <ac:picMk id="5" creationId="{6D10B278-CC21-4CF2-A6FB-1F7588E7C4A7}"/>
          </ac:picMkLst>
        </pc:picChg>
        <pc:picChg chg="del">
          <ac:chgData name="종현" userId="04821729-14ff-45e1-8ecf-fb9aa59cdb5f" providerId="ADAL" clId="{B7DF0C39-2293-4533-ADE0-BC59399535BA}" dt="2020-06-08T10:16:14.597" v="3511" actId="478"/>
          <ac:picMkLst>
            <pc:docMk/>
            <pc:sldMk cId="4034569697" sldId="339"/>
            <ac:picMk id="7" creationId="{9D27E7CA-92E7-4930-8AA0-AC9DAA0940B0}"/>
          </ac:picMkLst>
        </pc:picChg>
        <pc:picChg chg="add mod">
          <ac:chgData name="종현" userId="04821729-14ff-45e1-8ecf-fb9aa59cdb5f" providerId="ADAL" clId="{B7DF0C39-2293-4533-ADE0-BC59399535BA}" dt="2020-06-08T10:16:47.605" v="3522" actId="1076"/>
          <ac:picMkLst>
            <pc:docMk/>
            <pc:sldMk cId="4034569697" sldId="339"/>
            <ac:picMk id="8" creationId="{2A277288-D8EB-4221-B0AE-EFFC7CF63ECE}"/>
          </ac:picMkLst>
        </pc:picChg>
        <pc:picChg chg="add mod">
          <ac:chgData name="종현" userId="04821729-14ff-45e1-8ecf-fb9aa59cdb5f" providerId="ADAL" clId="{B7DF0C39-2293-4533-ADE0-BC59399535BA}" dt="2020-06-08T10:16:52.092" v="3524" actId="14100"/>
          <ac:picMkLst>
            <pc:docMk/>
            <pc:sldMk cId="4034569697" sldId="339"/>
            <ac:picMk id="10" creationId="{D7A26E97-18A1-40F4-926D-4BEDEE06EF6A}"/>
          </ac:picMkLst>
        </pc:picChg>
      </pc:sldChg>
      <pc:sldChg chg="addSp delSp modSp new mod">
        <pc:chgData name="종현" userId="04821729-14ff-45e1-8ecf-fb9aa59cdb5f" providerId="ADAL" clId="{B7DF0C39-2293-4533-ADE0-BC59399535BA}" dt="2020-06-09T01:47:05.850" v="4126" actId="20577"/>
        <pc:sldMkLst>
          <pc:docMk/>
          <pc:sldMk cId="2081344119" sldId="340"/>
        </pc:sldMkLst>
        <pc:spChg chg="mod">
          <ac:chgData name="종현" userId="04821729-14ff-45e1-8ecf-fb9aa59cdb5f" providerId="ADAL" clId="{B7DF0C39-2293-4533-ADE0-BC59399535BA}" dt="2020-06-09T01:47:05.850" v="4126" actId="20577"/>
          <ac:spMkLst>
            <pc:docMk/>
            <pc:sldMk cId="2081344119" sldId="340"/>
            <ac:spMk id="2" creationId="{78E859BC-9C88-4B74-BAEF-DBBF2528AFE3}"/>
          </ac:spMkLst>
        </pc:spChg>
        <pc:spChg chg="mod">
          <ac:chgData name="종현" userId="04821729-14ff-45e1-8ecf-fb9aa59cdb5f" providerId="ADAL" clId="{B7DF0C39-2293-4533-ADE0-BC59399535BA}" dt="2020-06-09T01:27:41.751" v="3912" actId="255"/>
          <ac:spMkLst>
            <pc:docMk/>
            <pc:sldMk cId="2081344119" sldId="340"/>
            <ac:spMk id="3" creationId="{8E7F3841-D084-4EF6-B538-2209E32069FA}"/>
          </ac:spMkLst>
        </pc:spChg>
        <pc:picChg chg="add del mod">
          <ac:chgData name="종현" userId="04821729-14ff-45e1-8ecf-fb9aa59cdb5f" providerId="ADAL" clId="{B7DF0C39-2293-4533-ADE0-BC59399535BA}" dt="2020-06-09T01:21:25.744" v="3751" actId="21"/>
          <ac:picMkLst>
            <pc:docMk/>
            <pc:sldMk cId="2081344119" sldId="340"/>
            <ac:picMk id="5" creationId="{C392FCBA-5BF0-4287-BA3F-F43366F68A7A}"/>
          </ac:picMkLst>
        </pc:picChg>
        <pc:picChg chg="add mod modCrop">
          <ac:chgData name="종현" userId="04821729-14ff-45e1-8ecf-fb9aa59cdb5f" providerId="ADAL" clId="{B7DF0C39-2293-4533-ADE0-BC59399535BA}" dt="2020-06-09T01:27:35.842" v="3911" actId="1076"/>
          <ac:picMkLst>
            <pc:docMk/>
            <pc:sldMk cId="2081344119" sldId="340"/>
            <ac:picMk id="7" creationId="{532F1E95-5863-4FFA-AB2C-44C8C0ABDC18}"/>
          </ac:picMkLst>
        </pc:picChg>
        <pc:picChg chg="add mod modCrop">
          <ac:chgData name="종현" userId="04821729-14ff-45e1-8ecf-fb9aa59cdb5f" providerId="ADAL" clId="{B7DF0C39-2293-4533-ADE0-BC59399535BA}" dt="2020-06-09T01:23:50.650" v="3780" actId="1076"/>
          <ac:picMkLst>
            <pc:docMk/>
            <pc:sldMk cId="2081344119" sldId="340"/>
            <ac:picMk id="9" creationId="{4794A9BC-7210-4BE8-8F89-0DAD5337DF08}"/>
          </ac:picMkLst>
        </pc:picChg>
      </pc:sldChg>
      <pc:sldChg chg="addSp delSp modSp new mod">
        <pc:chgData name="종현" userId="04821729-14ff-45e1-8ecf-fb9aa59cdb5f" providerId="ADAL" clId="{B7DF0C39-2293-4533-ADE0-BC59399535BA}" dt="2020-06-09T01:38:19.467" v="4064" actId="14100"/>
        <pc:sldMkLst>
          <pc:docMk/>
          <pc:sldMk cId="1872868950" sldId="341"/>
        </pc:sldMkLst>
        <pc:spChg chg="del">
          <ac:chgData name="종현" userId="04821729-14ff-45e1-8ecf-fb9aa59cdb5f" providerId="ADAL" clId="{B7DF0C39-2293-4533-ADE0-BC59399535BA}" dt="2020-06-09T01:24:10.893" v="3783" actId="478"/>
          <ac:spMkLst>
            <pc:docMk/>
            <pc:sldMk cId="1872868950" sldId="341"/>
            <ac:spMk id="2" creationId="{FDAAFAB2-47A7-4949-B225-52CA33D98B1B}"/>
          </ac:spMkLst>
        </pc:spChg>
        <pc:spChg chg="del">
          <ac:chgData name="종현" userId="04821729-14ff-45e1-8ecf-fb9aa59cdb5f" providerId="ADAL" clId="{B7DF0C39-2293-4533-ADE0-BC59399535BA}" dt="2020-06-09T01:24:16.175" v="3784"/>
          <ac:spMkLst>
            <pc:docMk/>
            <pc:sldMk cId="1872868950" sldId="341"/>
            <ac:spMk id="3" creationId="{18A732A0-3530-462A-9A13-405E4679A592}"/>
          </ac:spMkLst>
        </pc:spChg>
        <pc:spChg chg="add mod">
          <ac:chgData name="종현" userId="04821729-14ff-45e1-8ecf-fb9aa59cdb5f" providerId="ADAL" clId="{B7DF0C39-2293-4533-ADE0-BC59399535BA}" dt="2020-06-09T01:38:19.467" v="4064" actId="14100"/>
          <ac:spMkLst>
            <pc:docMk/>
            <pc:sldMk cId="1872868950" sldId="341"/>
            <ac:spMk id="6" creationId="{82C42F27-2F90-435A-9A5D-FB23F5CA7EEE}"/>
          </ac:spMkLst>
        </pc:spChg>
        <pc:picChg chg="add mod">
          <ac:chgData name="종현" userId="04821729-14ff-45e1-8ecf-fb9aa59cdb5f" providerId="ADAL" clId="{B7DF0C39-2293-4533-ADE0-BC59399535BA}" dt="2020-06-09T01:25:40.091" v="3829" actId="1076"/>
          <ac:picMkLst>
            <pc:docMk/>
            <pc:sldMk cId="1872868950" sldId="341"/>
            <ac:picMk id="5" creationId="{1CA996B1-3072-4340-BF5B-EEEEF789DD69}"/>
          </ac:picMkLst>
        </pc:picChg>
      </pc:sldChg>
      <pc:sldChg chg="addSp delSp modSp add del mod ord">
        <pc:chgData name="종현" userId="04821729-14ff-45e1-8ecf-fb9aa59cdb5f" providerId="ADAL" clId="{B7DF0C39-2293-4533-ADE0-BC59399535BA}" dt="2020-06-09T01:27:59.051" v="3916" actId="47"/>
        <pc:sldMkLst>
          <pc:docMk/>
          <pc:sldMk cId="3515184309" sldId="342"/>
        </pc:sldMkLst>
        <pc:spChg chg="del">
          <ac:chgData name="종현" userId="04821729-14ff-45e1-8ecf-fb9aa59cdb5f" providerId="ADAL" clId="{B7DF0C39-2293-4533-ADE0-BC59399535BA}" dt="2020-06-09T01:25:55.617" v="3833" actId="478"/>
          <ac:spMkLst>
            <pc:docMk/>
            <pc:sldMk cId="3515184309" sldId="342"/>
            <ac:spMk id="2" creationId="{78E859BC-9C88-4B74-BAEF-DBBF2528AFE3}"/>
          </ac:spMkLst>
        </pc:spChg>
        <pc:spChg chg="add del mod">
          <ac:chgData name="종현" userId="04821729-14ff-45e1-8ecf-fb9aa59cdb5f" providerId="ADAL" clId="{B7DF0C39-2293-4533-ADE0-BC59399535BA}" dt="2020-06-09T01:25:58.844" v="3834" actId="478"/>
          <ac:spMkLst>
            <pc:docMk/>
            <pc:sldMk cId="3515184309" sldId="342"/>
            <ac:spMk id="5" creationId="{DB32930F-99BA-49E1-88A3-F0DAC714E2E2}"/>
          </ac:spMkLst>
        </pc:spChg>
      </pc:sldChg>
      <pc:sldChg chg="addSp delSp modSp add mod ord">
        <pc:chgData name="종현" userId="04821729-14ff-45e1-8ecf-fb9aa59cdb5f" providerId="ADAL" clId="{B7DF0C39-2293-4533-ADE0-BC59399535BA}" dt="2020-06-09T01:35:34.034" v="3995" actId="1076"/>
        <pc:sldMkLst>
          <pc:docMk/>
          <pc:sldMk cId="235955191" sldId="343"/>
        </pc:sldMkLst>
        <pc:spChg chg="del">
          <ac:chgData name="종현" userId="04821729-14ff-45e1-8ecf-fb9aa59cdb5f" providerId="ADAL" clId="{B7DF0C39-2293-4533-ADE0-BC59399535BA}" dt="2020-06-09T01:28:07.767" v="3917" actId="478"/>
          <ac:spMkLst>
            <pc:docMk/>
            <pc:sldMk cId="235955191" sldId="343"/>
            <ac:spMk id="2" creationId="{78E859BC-9C88-4B74-BAEF-DBBF2528AFE3}"/>
          </ac:spMkLst>
        </pc:spChg>
        <pc:spChg chg="mod">
          <ac:chgData name="종현" userId="04821729-14ff-45e1-8ecf-fb9aa59cdb5f" providerId="ADAL" clId="{B7DF0C39-2293-4533-ADE0-BC59399535BA}" dt="2020-06-09T01:34:38.356" v="3981" actId="6549"/>
          <ac:spMkLst>
            <pc:docMk/>
            <pc:sldMk cId="235955191" sldId="343"/>
            <ac:spMk id="3" creationId="{8E7F3841-D084-4EF6-B538-2209E32069FA}"/>
          </ac:spMkLst>
        </pc:spChg>
        <pc:spChg chg="add del mod">
          <ac:chgData name="종현" userId="04821729-14ff-45e1-8ecf-fb9aa59cdb5f" providerId="ADAL" clId="{B7DF0C39-2293-4533-ADE0-BC59399535BA}" dt="2020-06-09T01:28:11.044" v="3918" actId="478"/>
          <ac:spMkLst>
            <pc:docMk/>
            <pc:sldMk cId="235955191" sldId="343"/>
            <ac:spMk id="5" creationId="{9AABDF27-14D3-4C60-950D-CE787A4C1DED}"/>
          </ac:spMkLst>
        </pc:spChg>
        <pc:picChg chg="del">
          <ac:chgData name="종현" userId="04821729-14ff-45e1-8ecf-fb9aa59cdb5f" providerId="ADAL" clId="{B7DF0C39-2293-4533-ADE0-BC59399535BA}" dt="2020-06-09T01:28:20.995" v="3920" actId="478"/>
          <ac:picMkLst>
            <pc:docMk/>
            <pc:sldMk cId="235955191" sldId="343"/>
            <ac:picMk id="7" creationId="{532F1E95-5863-4FFA-AB2C-44C8C0ABDC18}"/>
          </ac:picMkLst>
        </pc:picChg>
        <pc:picChg chg="add del mod">
          <ac:chgData name="종현" userId="04821729-14ff-45e1-8ecf-fb9aa59cdb5f" providerId="ADAL" clId="{B7DF0C39-2293-4533-ADE0-BC59399535BA}" dt="2020-06-09T01:28:33.083" v="3926" actId="478"/>
          <ac:picMkLst>
            <pc:docMk/>
            <pc:sldMk cId="235955191" sldId="343"/>
            <ac:picMk id="8" creationId="{9EDB4711-E6B7-421C-AC94-8EF4C1413D7C}"/>
          </ac:picMkLst>
        </pc:picChg>
        <pc:picChg chg="del">
          <ac:chgData name="종현" userId="04821729-14ff-45e1-8ecf-fb9aa59cdb5f" providerId="ADAL" clId="{B7DF0C39-2293-4533-ADE0-BC59399535BA}" dt="2020-06-09T01:28:23.372" v="3921" actId="478"/>
          <ac:picMkLst>
            <pc:docMk/>
            <pc:sldMk cId="235955191" sldId="343"/>
            <ac:picMk id="9" creationId="{4794A9BC-7210-4BE8-8F89-0DAD5337DF08}"/>
          </ac:picMkLst>
        </pc:picChg>
        <pc:picChg chg="add mod">
          <ac:chgData name="종현" userId="04821729-14ff-45e1-8ecf-fb9aa59cdb5f" providerId="ADAL" clId="{B7DF0C39-2293-4533-ADE0-BC59399535BA}" dt="2020-06-09T01:29:08.938" v="3939" actId="1076"/>
          <ac:picMkLst>
            <pc:docMk/>
            <pc:sldMk cId="235955191" sldId="343"/>
            <ac:picMk id="11" creationId="{46D553D6-3A7D-4A60-8343-D6BA650EC22B}"/>
          </ac:picMkLst>
        </pc:picChg>
        <pc:picChg chg="add del mod">
          <ac:chgData name="종현" userId="04821729-14ff-45e1-8ecf-fb9aa59cdb5f" providerId="ADAL" clId="{B7DF0C39-2293-4533-ADE0-BC59399535BA}" dt="2020-06-09T01:29:33.044" v="3941" actId="478"/>
          <ac:picMkLst>
            <pc:docMk/>
            <pc:sldMk cId="235955191" sldId="343"/>
            <ac:picMk id="13" creationId="{89AF8F04-F4D2-4283-8BCF-4AA65FBF77F8}"/>
          </ac:picMkLst>
        </pc:picChg>
        <pc:picChg chg="add del mod">
          <ac:chgData name="종현" userId="04821729-14ff-45e1-8ecf-fb9aa59cdb5f" providerId="ADAL" clId="{B7DF0C39-2293-4533-ADE0-BC59399535BA}" dt="2020-06-09T01:35:00.875" v="3985" actId="478"/>
          <ac:picMkLst>
            <pc:docMk/>
            <pc:sldMk cId="235955191" sldId="343"/>
            <ac:picMk id="15" creationId="{AD2ED91C-F68F-4B7C-9C48-32C940C6514E}"/>
          </ac:picMkLst>
        </pc:picChg>
        <pc:picChg chg="add mod modCrop">
          <ac:chgData name="종현" userId="04821729-14ff-45e1-8ecf-fb9aa59cdb5f" providerId="ADAL" clId="{B7DF0C39-2293-4533-ADE0-BC59399535BA}" dt="2020-06-09T01:35:34.034" v="3995" actId="1076"/>
          <ac:picMkLst>
            <pc:docMk/>
            <pc:sldMk cId="235955191" sldId="343"/>
            <ac:picMk id="17" creationId="{3E60C98B-1285-4FD0-A3EC-84205F36E315}"/>
          </ac:picMkLst>
        </pc:picChg>
      </pc:sldChg>
      <pc:sldChg chg="addSp delSp modSp add mod ord">
        <pc:chgData name="종현" userId="04821729-14ff-45e1-8ecf-fb9aa59cdb5f" providerId="ADAL" clId="{B7DF0C39-2293-4533-ADE0-BC59399535BA}" dt="2020-06-09T01:37:48.067" v="4035" actId="14100"/>
        <pc:sldMkLst>
          <pc:docMk/>
          <pc:sldMk cId="1005622643" sldId="344"/>
        </pc:sldMkLst>
        <pc:spChg chg="add del mod">
          <ac:chgData name="종현" userId="04821729-14ff-45e1-8ecf-fb9aa59cdb5f" providerId="ADAL" clId="{B7DF0C39-2293-4533-ADE0-BC59399535BA}" dt="2020-06-09T01:35:56.020" v="4000" actId="478"/>
          <ac:spMkLst>
            <pc:docMk/>
            <pc:sldMk cId="1005622643" sldId="344"/>
            <ac:spMk id="3" creationId="{B64FB4F8-E2AB-420D-B31D-B3650CE6670F}"/>
          </ac:spMkLst>
        </pc:spChg>
        <pc:spChg chg="mod">
          <ac:chgData name="종현" userId="04821729-14ff-45e1-8ecf-fb9aa59cdb5f" providerId="ADAL" clId="{B7DF0C39-2293-4533-ADE0-BC59399535BA}" dt="2020-06-09T01:37:48.067" v="4035" actId="14100"/>
          <ac:spMkLst>
            <pc:docMk/>
            <pc:sldMk cId="1005622643" sldId="344"/>
            <ac:spMk id="6" creationId="{82C42F27-2F90-435A-9A5D-FB23F5CA7EEE}"/>
          </ac:spMkLst>
        </pc:spChg>
        <pc:picChg chg="del">
          <ac:chgData name="종현" userId="04821729-14ff-45e1-8ecf-fb9aa59cdb5f" providerId="ADAL" clId="{B7DF0C39-2293-4533-ADE0-BC59399535BA}" dt="2020-06-09T01:35:52.030" v="3999" actId="478"/>
          <ac:picMkLst>
            <pc:docMk/>
            <pc:sldMk cId="1005622643" sldId="344"/>
            <ac:picMk id="5" creationId="{1CA996B1-3072-4340-BF5B-EEEEF789DD69}"/>
          </ac:picMkLst>
        </pc:picChg>
        <pc:picChg chg="add mod">
          <ac:chgData name="종현" userId="04821729-14ff-45e1-8ecf-fb9aa59cdb5f" providerId="ADAL" clId="{B7DF0C39-2293-4533-ADE0-BC59399535BA}" dt="2020-06-09T01:37:21.538" v="4005" actId="1076"/>
          <ac:picMkLst>
            <pc:docMk/>
            <pc:sldMk cId="1005622643" sldId="344"/>
            <ac:picMk id="7" creationId="{E4302EEB-FC56-4E34-AE5E-25D0B3B1E5F2}"/>
          </ac:picMkLst>
        </pc:picChg>
      </pc:sldChg>
      <pc:sldChg chg="addSp delSp modSp add mod ord">
        <pc:chgData name="종현" userId="04821729-14ff-45e1-8ecf-fb9aa59cdb5f" providerId="ADAL" clId="{B7DF0C39-2293-4533-ADE0-BC59399535BA}" dt="2020-06-09T01:45:48.753" v="4098" actId="1076"/>
        <pc:sldMkLst>
          <pc:docMk/>
          <pc:sldMk cId="636595329" sldId="345"/>
        </pc:sldMkLst>
        <pc:spChg chg="mod">
          <ac:chgData name="종현" userId="04821729-14ff-45e1-8ecf-fb9aa59cdb5f" providerId="ADAL" clId="{B7DF0C39-2293-4533-ADE0-BC59399535BA}" dt="2020-06-09T01:42:07.819" v="4070" actId="20577"/>
          <ac:spMkLst>
            <pc:docMk/>
            <pc:sldMk cId="636595329" sldId="345"/>
            <ac:spMk id="3" creationId="{8E7F3841-D084-4EF6-B538-2209E32069FA}"/>
          </ac:spMkLst>
        </pc:spChg>
        <pc:picChg chg="add mod">
          <ac:chgData name="종현" userId="04821729-14ff-45e1-8ecf-fb9aa59cdb5f" providerId="ADAL" clId="{B7DF0C39-2293-4533-ADE0-BC59399535BA}" dt="2020-06-09T01:45:43.617" v="4096" actId="14100"/>
          <ac:picMkLst>
            <pc:docMk/>
            <pc:sldMk cId="636595329" sldId="345"/>
            <ac:picMk id="4" creationId="{FA74B32E-6861-4D07-AEEC-D79FC591BDE4}"/>
          </ac:picMkLst>
        </pc:picChg>
        <pc:picChg chg="add mod modCrop">
          <ac:chgData name="종현" userId="04821729-14ff-45e1-8ecf-fb9aa59cdb5f" providerId="ADAL" clId="{B7DF0C39-2293-4533-ADE0-BC59399535BA}" dt="2020-06-09T01:45:48.753" v="4098" actId="1076"/>
          <ac:picMkLst>
            <pc:docMk/>
            <pc:sldMk cId="636595329" sldId="345"/>
            <ac:picMk id="6" creationId="{FB1F7D35-39CF-41A2-9E9F-B453AE7B4B52}"/>
          </ac:picMkLst>
        </pc:picChg>
        <pc:picChg chg="del">
          <ac:chgData name="종현" userId="04821729-14ff-45e1-8ecf-fb9aa59cdb5f" providerId="ADAL" clId="{B7DF0C39-2293-4533-ADE0-BC59399535BA}" dt="2020-06-09T01:42:10.658" v="4071" actId="478"/>
          <ac:picMkLst>
            <pc:docMk/>
            <pc:sldMk cId="636595329" sldId="345"/>
            <ac:picMk id="11" creationId="{46D553D6-3A7D-4A60-8343-D6BA650EC22B}"/>
          </ac:picMkLst>
        </pc:picChg>
        <pc:picChg chg="del">
          <ac:chgData name="종현" userId="04821729-14ff-45e1-8ecf-fb9aa59cdb5f" providerId="ADAL" clId="{B7DF0C39-2293-4533-ADE0-BC59399535BA}" dt="2020-06-09T01:44:54.370" v="4081" actId="478"/>
          <ac:picMkLst>
            <pc:docMk/>
            <pc:sldMk cId="636595329" sldId="345"/>
            <ac:picMk id="17" creationId="{3E60C98B-1285-4FD0-A3EC-84205F36E315}"/>
          </ac:picMkLst>
        </pc:picChg>
      </pc:sldChg>
      <pc:sldChg chg="addSp delSp modSp add mod ord">
        <pc:chgData name="종현" userId="04821729-14ff-45e1-8ecf-fb9aa59cdb5f" providerId="ADAL" clId="{B7DF0C39-2293-4533-ADE0-BC59399535BA}" dt="2020-06-09T01:46:22.570" v="4110" actId="14100"/>
        <pc:sldMkLst>
          <pc:docMk/>
          <pc:sldMk cId="3358519428" sldId="346"/>
        </pc:sldMkLst>
        <pc:spChg chg="mod">
          <ac:chgData name="종현" userId="04821729-14ff-45e1-8ecf-fb9aa59cdb5f" providerId="ADAL" clId="{B7DF0C39-2293-4533-ADE0-BC59399535BA}" dt="2020-06-09T01:46:00.282" v="4104" actId="20577"/>
          <ac:spMkLst>
            <pc:docMk/>
            <pc:sldMk cId="3358519428" sldId="346"/>
            <ac:spMk id="6" creationId="{82C42F27-2F90-435A-9A5D-FB23F5CA7EEE}"/>
          </ac:spMkLst>
        </pc:spChg>
        <pc:picChg chg="add mod">
          <ac:chgData name="종현" userId="04821729-14ff-45e1-8ecf-fb9aa59cdb5f" providerId="ADAL" clId="{B7DF0C39-2293-4533-ADE0-BC59399535BA}" dt="2020-06-09T01:46:22.570" v="4110" actId="14100"/>
          <ac:picMkLst>
            <pc:docMk/>
            <pc:sldMk cId="3358519428" sldId="346"/>
            <ac:picMk id="3" creationId="{B361F27A-620C-45A5-8A86-6081C36D927B}"/>
          </ac:picMkLst>
        </pc:picChg>
        <pc:picChg chg="del">
          <ac:chgData name="종현" userId="04821729-14ff-45e1-8ecf-fb9aa59cdb5f" providerId="ADAL" clId="{B7DF0C39-2293-4533-ADE0-BC59399535BA}" dt="2020-06-09T01:46:05.554" v="4105" actId="478"/>
          <ac:picMkLst>
            <pc:docMk/>
            <pc:sldMk cId="3358519428" sldId="346"/>
            <ac:picMk id="7" creationId="{E4302EEB-FC56-4E34-AE5E-25D0B3B1E5F2}"/>
          </ac:picMkLst>
        </pc:picChg>
      </pc:sldChg>
      <pc:sldChg chg="modSp new mod">
        <pc:chgData name="종현" userId="04821729-14ff-45e1-8ecf-fb9aa59cdb5f" providerId="ADAL" clId="{B7DF0C39-2293-4533-ADE0-BC59399535BA}" dt="2020-06-09T04:16:31.506" v="4781" actId="20577"/>
        <pc:sldMkLst>
          <pc:docMk/>
          <pc:sldMk cId="3314520775" sldId="347"/>
        </pc:sldMkLst>
        <pc:spChg chg="mod">
          <ac:chgData name="종현" userId="04821729-14ff-45e1-8ecf-fb9aa59cdb5f" providerId="ADAL" clId="{B7DF0C39-2293-4533-ADE0-BC59399535BA}" dt="2020-06-09T01:47:20.980" v="4154" actId="20577"/>
          <ac:spMkLst>
            <pc:docMk/>
            <pc:sldMk cId="3314520775" sldId="347"/>
            <ac:spMk id="2" creationId="{54EC4381-1388-4D82-B725-8D8C6F19388E}"/>
          </ac:spMkLst>
        </pc:spChg>
        <pc:spChg chg="mod">
          <ac:chgData name="종현" userId="04821729-14ff-45e1-8ecf-fb9aa59cdb5f" providerId="ADAL" clId="{B7DF0C39-2293-4533-ADE0-BC59399535BA}" dt="2020-06-09T04:16:31.506" v="4781" actId="20577"/>
          <ac:spMkLst>
            <pc:docMk/>
            <pc:sldMk cId="3314520775" sldId="347"/>
            <ac:spMk id="3" creationId="{58F589F1-9E91-4ADC-9956-59D88E12F0E5}"/>
          </ac:spMkLst>
        </pc:spChg>
      </pc:sldChg>
      <pc:sldChg chg="modSp new mod">
        <pc:chgData name="종현" userId="04821729-14ff-45e1-8ecf-fb9aa59cdb5f" providerId="ADAL" clId="{B7DF0C39-2293-4533-ADE0-BC59399535BA}" dt="2020-06-09T02:37:44.918" v="4623"/>
        <pc:sldMkLst>
          <pc:docMk/>
          <pc:sldMk cId="2368013954" sldId="348"/>
        </pc:sldMkLst>
        <pc:spChg chg="mod">
          <ac:chgData name="종현" userId="04821729-14ff-45e1-8ecf-fb9aa59cdb5f" providerId="ADAL" clId="{B7DF0C39-2293-4533-ADE0-BC59399535BA}" dt="2020-06-09T02:37:44.918" v="4623"/>
          <ac:spMkLst>
            <pc:docMk/>
            <pc:sldMk cId="2368013954" sldId="348"/>
            <ac:spMk id="2" creationId="{3EC514F2-3DA3-4929-8507-D5D9976755F9}"/>
          </ac:spMkLst>
        </pc:spChg>
        <pc:spChg chg="mod">
          <ac:chgData name="종현" userId="04821729-14ff-45e1-8ecf-fb9aa59cdb5f" providerId="ADAL" clId="{B7DF0C39-2293-4533-ADE0-BC59399535BA}" dt="2020-06-09T02:37:02.302" v="4590" actId="12"/>
          <ac:spMkLst>
            <pc:docMk/>
            <pc:sldMk cId="2368013954" sldId="348"/>
            <ac:spMk id="3" creationId="{3AC16599-C796-4E9A-8645-B5AA2B3BA9E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C29C23-9816-4BCD-B1F8-7CC9DD96F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E4B246-3817-458C-BEC3-394426281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95FE62-7846-4CCF-9D86-D24881309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E1E0E-2E57-49CB-9C1A-21FD1127E462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881C8A-FF00-4E83-B93B-56E23E6D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C064D-A3CE-4600-B1F4-30C325C33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3DA2-D90D-46F8-8429-3464FACAEA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24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85185-2ABE-4C58-8696-4BD5CA04C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16862D-A552-477D-8A4A-E92AE8DE8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3D0A2E-522D-446D-99E8-A7F239CFB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E1E0E-2E57-49CB-9C1A-21FD1127E462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543FB2-B5B5-4F30-9022-83E88A44F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37AD0A-8DF4-419D-9195-408516EF8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3DA2-D90D-46F8-8429-3464FACAEA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777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B2EB84-593C-449B-B870-BC5000AFE8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7E6913-22DD-468D-B31D-B0F8ABE9E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27438-5798-4FE5-A1B1-9EA48676F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E1E0E-2E57-49CB-9C1A-21FD1127E462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D1E60-C6DB-4000-AE31-E69408B06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532F9A-6CB6-4DF4-9F2A-6797F1226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3DA2-D90D-46F8-8429-3464FACAEA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255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75AC6-A461-48AE-B281-996B2DF16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CF24F6-2532-4A08-A636-E74A1D20E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18E25F-E296-42EF-A1C0-100B0B7FC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E1E0E-2E57-49CB-9C1A-21FD1127E462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71C46D-940D-4AC6-90DA-A938EEB58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0D7158-95A7-46DD-B62C-6FD559B9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3DA2-D90D-46F8-8429-3464FACAEA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17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D66D4-E271-4F0D-817C-1B97DB5AC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B8403D-E29E-489D-9243-7CB472CAE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4B896E-3084-430E-AD24-959E83C66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E1E0E-2E57-49CB-9C1A-21FD1127E462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FD6E38-0120-42D7-82CD-93E18D7E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6B48B8-5698-4876-8367-6FF1183D6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3DA2-D90D-46F8-8429-3464FACAEA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84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83F2A-0B9F-45FA-B601-1A22A866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BEDC24-6B5B-4682-B99A-3267F5A56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D8C481-B9CD-4BAD-A421-A564D1AC4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6934DB-99B8-497F-A9A8-43E5BB295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E1E0E-2E57-49CB-9C1A-21FD1127E462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B840A5-8159-4C8E-97CF-B40164D6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4C8709-471E-49A5-ACCD-FA5A743BE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3DA2-D90D-46F8-8429-3464FACAEA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155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8F8D4-FAE1-4084-8865-4A622741F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CBACC6-6CAB-41DA-B03A-44B3A8F37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9CDE2F-5DFF-4F7A-A637-A8EC26DB1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DCC3F0-C4CD-43DF-8AE5-F0AB9AD203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D0F713-900B-4CC0-B6C7-9AE04CB2C0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2A1951-A2FD-4060-991B-158AEC354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E1E0E-2E57-49CB-9C1A-21FD1127E462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998CE92-8159-40E0-8EAE-9CCD55383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C9FB92-70FD-4F36-ADEE-7EBDD4882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3DA2-D90D-46F8-8429-3464FACAEA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909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C37E9-780D-4E05-B98E-5EB39EA00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AF7AF0-FC5D-4F63-9C45-DF31260A3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E1E0E-2E57-49CB-9C1A-21FD1127E462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2808FA-C5ED-4867-B1A2-8032491D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BCC1E3-F83D-4D09-AC57-D818BFC3F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3DA2-D90D-46F8-8429-3464FACAEA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509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293F4A-1767-453F-8426-6F6C3456F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E1E0E-2E57-49CB-9C1A-21FD1127E462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66DC3D-D04F-4548-BEBB-5F97F7B8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3DE43E-A4BD-4532-8C32-FBC5916A9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3DA2-D90D-46F8-8429-3464FACAEA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43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4FCBD-C07A-4970-88C1-0143F489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CA4074-8D21-4269-A1BF-E5D0BC645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292EF5-FEFC-4482-B091-CAB4DC43C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4C4D88-A7F1-44A4-87B0-D60B0C1A4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E1E0E-2E57-49CB-9C1A-21FD1127E462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42D096-C420-4409-AF09-65B28764D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B87D08-0680-4084-8ACB-3AEF3CC6F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3DA2-D90D-46F8-8429-3464FACAEA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968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ADFD9-3946-4142-A879-AB506BF04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93C91F-5B08-48FE-B164-6D79BA7D60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05EB8-5E26-4EB9-8B04-CBE6A8400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F8E68E-3926-4EB7-95BC-511D1CED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E1E0E-2E57-49CB-9C1A-21FD1127E462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A5352E-A13C-4D85-9C10-95E4216A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A031A7-7B64-48D7-BB01-06A3413D7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3DA2-D90D-46F8-8429-3464FACAEA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651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CA64A39-B373-49FD-9521-1155EE6F4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707ED9-DCFD-49A0-8136-AFD6D862D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D3654-5FD8-4C1F-879D-A9D8F8961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E1E0E-2E57-49CB-9C1A-21FD1127E462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1D1DF-842D-485E-B46C-B98C876167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0876C3-5350-4E17-BF51-1F1663C68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73DA2-D90D-46F8-8429-3464FACAEA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1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firebase.google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github.com/FirebaseExtended/firebase-arduin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firebase.google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firebase.google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oT-Lab-02/Week09-Lab" TargetMode="External"/><Relationship Id="rId2" Type="http://schemas.openxmlformats.org/officeDocument/2006/relationships/hyperlink" Target="https://youtu.be/usa7IcZeUM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oT-Lab-02/Week09-Lab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9B38A-6977-4069-9BFB-CFD9689DA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840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구글 </a:t>
            </a:r>
            <a:r>
              <a:rPr lang="en-US" altLang="ko-KR" dirty="0"/>
              <a:t>Firebase, </a:t>
            </a:r>
            <a:r>
              <a:rPr lang="en-US" altLang="ko-KR" dirty="0" err="1"/>
              <a:t>NodeMCU</a:t>
            </a:r>
            <a:r>
              <a:rPr lang="ko-KR" altLang="en-US" dirty="0"/>
              <a:t>를 </a:t>
            </a:r>
            <a:br>
              <a:rPr lang="en-US" altLang="ko-KR" dirty="0"/>
            </a:br>
            <a:br>
              <a:rPr lang="en-US" altLang="ko-KR" sz="2000" dirty="0"/>
            </a:br>
            <a:r>
              <a:rPr lang="ko-KR" altLang="en-US" dirty="0"/>
              <a:t>이용한 </a:t>
            </a:r>
            <a:r>
              <a:rPr lang="en-US" altLang="ko-KR" dirty="0"/>
              <a:t>IoT </a:t>
            </a:r>
            <a:r>
              <a:rPr lang="ko-KR" altLang="en-US" dirty="0"/>
              <a:t>기반 </a:t>
            </a:r>
            <a:r>
              <a:rPr lang="en-US" altLang="ko-KR" dirty="0"/>
              <a:t>LED </a:t>
            </a:r>
            <a:r>
              <a:rPr lang="ko-KR" altLang="en-US" dirty="0"/>
              <a:t>제어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F0F544-389F-41C7-BE0C-88BDABD36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5903"/>
            <a:ext cx="9144000" cy="1655762"/>
          </a:xfrm>
        </p:spPr>
        <p:txBody>
          <a:bodyPr/>
          <a:lstStyle/>
          <a:p>
            <a:r>
              <a:rPr lang="en-US" altLang="ko-KR" dirty="0"/>
              <a:t>Week09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620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0364E-17BA-45C0-BAE2-4A49E6E18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1085"/>
            <a:ext cx="10515600" cy="1325563"/>
          </a:xfrm>
        </p:spPr>
        <p:txBody>
          <a:bodyPr/>
          <a:lstStyle/>
          <a:p>
            <a:r>
              <a:rPr lang="ko-KR" altLang="en-US" dirty="0"/>
              <a:t>준비물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FED2E0-1AC3-40F3-8E47-89486F542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995" y="1234385"/>
            <a:ext cx="10515600" cy="4351338"/>
          </a:xfrm>
        </p:spPr>
        <p:txBody>
          <a:bodyPr/>
          <a:lstStyle/>
          <a:p>
            <a:r>
              <a:rPr lang="en-US" altLang="ko-KR" dirty="0" err="1"/>
              <a:t>NodeMCU</a:t>
            </a:r>
            <a:r>
              <a:rPr lang="ko-KR" altLang="en-US" dirty="0"/>
              <a:t> </a:t>
            </a:r>
            <a:r>
              <a:rPr lang="en-US" altLang="ko-KR" dirty="0"/>
              <a:t>ESP8266-12E</a:t>
            </a:r>
            <a:r>
              <a:rPr lang="ko-KR" altLang="en-US" dirty="0"/>
              <a:t> 보드</a:t>
            </a:r>
            <a:endParaRPr lang="en-US" altLang="ko-KR" dirty="0"/>
          </a:p>
          <a:p>
            <a:r>
              <a:rPr lang="en-US" altLang="ko-KR" dirty="0"/>
              <a:t>LED, </a:t>
            </a:r>
            <a:r>
              <a:rPr lang="ko-KR" altLang="en-US" dirty="0"/>
              <a:t>저항 </a:t>
            </a:r>
            <a:r>
              <a:rPr lang="en-US" altLang="ko-KR" dirty="0"/>
              <a:t>220</a:t>
            </a:r>
            <a:r>
              <a:rPr lang="el-GR" altLang="ko-KR" dirty="0"/>
              <a:t>Ω</a:t>
            </a:r>
            <a:r>
              <a:rPr lang="en-US" altLang="ko-KR" dirty="0"/>
              <a:t>, </a:t>
            </a:r>
            <a:r>
              <a:rPr lang="ko-KR" altLang="en-US" dirty="0" err="1"/>
              <a:t>브레드</a:t>
            </a:r>
            <a:r>
              <a:rPr lang="ko-KR" altLang="en-US" dirty="0"/>
              <a:t> 보드</a:t>
            </a:r>
            <a:endParaRPr lang="en-US" altLang="ko-KR" dirty="0"/>
          </a:p>
          <a:p>
            <a:r>
              <a:rPr lang="ko-KR" altLang="en-US" dirty="0"/>
              <a:t>구글 </a:t>
            </a:r>
            <a:r>
              <a:rPr lang="en-US" altLang="ko-KR" dirty="0"/>
              <a:t>Firebase : </a:t>
            </a:r>
            <a:r>
              <a:rPr lang="en-US" altLang="ko-KR" dirty="0">
                <a:hlinkClick r:id="rId2"/>
              </a:rPr>
              <a:t>https://firebase.google.com/</a:t>
            </a:r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C07419B-4D69-4611-ADC9-A8247DC7D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16" y="3069519"/>
            <a:ext cx="5942198" cy="356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92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9C0DD-6B42-43A5-968D-58449794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회로 구성</a:t>
            </a:r>
          </a:p>
        </p:txBody>
      </p:sp>
      <p:pic>
        <p:nvPicPr>
          <p:cNvPr id="5" name="내용 개체 틀 4" descr="회로, 측정기이(가) 표시된 사진&#10;&#10;자동 생성된 설명">
            <a:extLst>
              <a:ext uri="{FF2B5EF4-FFF2-40B4-BE49-F238E27FC236}">
                <a16:creationId xmlns:a16="http://schemas.microsoft.com/office/drawing/2014/main" id="{0D421FA8-117F-4450-B68C-BCA727538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496" y="1596652"/>
            <a:ext cx="4888953" cy="49471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E2BD9A-8947-4FD3-9823-8A373DB52B5F}"/>
              </a:ext>
            </a:extLst>
          </p:cNvPr>
          <p:cNvSpPr txBox="1"/>
          <p:nvPr/>
        </p:nvSpPr>
        <p:spPr>
          <a:xfrm>
            <a:off x="1204486" y="1596652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브레드</a:t>
            </a:r>
            <a:r>
              <a:rPr lang="ko-KR" altLang="en-US" dirty="0"/>
              <a:t> 보드를 사용해도 됨</a:t>
            </a:r>
          </a:p>
        </p:txBody>
      </p:sp>
    </p:spTree>
    <p:extLst>
      <p:ext uri="{BB962C8B-B14F-4D97-AF65-F5344CB8AC3E}">
        <p14:creationId xmlns:p14="http://schemas.microsoft.com/office/powerpoint/2010/main" val="4213789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0549C-540E-463F-B1AE-97E1F8256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14039"/>
            <a:ext cx="10515600" cy="782605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ArdunioJSON</a:t>
            </a:r>
            <a:r>
              <a:rPr lang="en-US" altLang="ko-KR" dirty="0"/>
              <a:t> </a:t>
            </a:r>
            <a:r>
              <a:rPr lang="ko-KR" altLang="en-US" dirty="0"/>
              <a:t>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57A55E-5DFA-42D4-8FCD-5026FE668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689" y="1373149"/>
            <a:ext cx="10515600" cy="4351338"/>
          </a:xfrm>
        </p:spPr>
        <p:txBody>
          <a:bodyPr/>
          <a:lstStyle/>
          <a:p>
            <a:pPr lvl="1"/>
            <a:r>
              <a:rPr lang="ko-KR" altLang="en-US" dirty="0"/>
              <a:t>툴 </a:t>
            </a:r>
            <a:r>
              <a:rPr lang="en-US" altLang="ko-KR" dirty="0"/>
              <a:t>-&gt; </a:t>
            </a:r>
            <a:r>
              <a:rPr lang="ko-KR" altLang="en-US" dirty="0"/>
              <a:t>라이브러리 관리 </a:t>
            </a:r>
            <a:r>
              <a:rPr lang="en-US" altLang="ko-KR" dirty="0"/>
              <a:t>-&gt; “</a:t>
            </a:r>
            <a:r>
              <a:rPr lang="en-US" altLang="ko-KR" dirty="0" err="1"/>
              <a:t>ArduinoJSON</a:t>
            </a:r>
            <a:r>
              <a:rPr lang="en-US" altLang="ko-KR" dirty="0"/>
              <a:t>” by Benoit </a:t>
            </a:r>
            <a:r>
              <a:rPr lang="en-US" altLang="ko-KR" dirty="0" err="1"/>
              <a:t>Blanchon</a:t>
            </a:r>
            <a:endParaRPr lang="en-US" altLang="ko-KR" dirty="0"/>
          </a:p>
          <a:p>
            <a:pPr lvl="1"/>
            <a:r>
              <a:rPr lang="ko-KR" altLang="en-US" dirty="0"/>
              <a:t>반드시 </a:t>
            </a:r>
            <a:r>
              <a:rPr lang="en-US" altLang="ko-KR" dirty="0"/>
              <a:t>ArdunioJson-5x.zip </a:t>
            </a:r>
            <a:r>
              <a:rPr lang="ko-KR" altLang="en-US" dirty="0"/>
              <a:t>설치</a:t>
            </a:r>
            <a:r>
              <a:rPr lang="en-US" altLang="ko-KR" dirty="0"/>
              <a:t>(5.x) </a:t>
            </a:r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CDFFE15-94F6-439A-8918-3520871CB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171" y="2421211"/>
            <a:ext cx="7613650" cy="422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15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B1FE9-9678-4A9A-BE26-2D2B769C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77" y="1"/>
            <a:ext cx="10453052" cy="1090974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구글 </a:t>
            </a:r>
            <a:r>
              <a:rPr lang="en-US" altLang="ko-KR" sz="4000" dirty="0"/>
              <a:t>Firebase-</a:t>
            </a:r>
            <a:r>
              <a:rPr lang="en-US" altLang="ko-KR" sz="4000" dirty="0" err="1"/>
              <a:t>ardunio</a:t>
            </a:r>
            <a:r>
              <a:rPr lang="ko-KR" altLang="en-US" sz="4000" dirty="0"/>
              <a:t> 라이브러리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B21B63-CE55-485A-864E-8F5A235B6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138" y="983556"/>
            <a:ext cx="10515600" cy="4512336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Firebase-</a:t>
            </a:r>
            <a:r>
              <a:rPr lang="en-US" altLang="ko-KR" sz="2400" dirty="0" err="1"/>
              <a:t>ardunio</a:t>
            </a:r>
            <a:r>
              <a:rPr lang="en-US" altLang="ko-KR" sz="2400" dirty="0"/>
              <a:t> </a:t>
            </a:r>
            <a:r>
              <a:rPr lang="ko-KR" altLang="en-US" sz="2400" dirty="0"/>
              <a:t>라이브러리 다운로드</a:t>
            </a:r>
            <a:r>
              <a:rPr lang="en-US" altLang="ko-KR" sz="2400" dirty="0"/>
              <a:t>, zip </a:t>
            </a:r>
            <a:r>
              <a:rPr lang="ko-KR" altLang="en-US" sz="2400" dirty="0"/>
              <a:t>파일 설치</a:t>
            </a:r>
            <a:endParaRPr lang="en-US" altLang="ko-KR" sz="2400" dirty="0"/>
          </a:p>
          <a:p>
            <a:r>
              <a:rPr lang="ko-KR" altLang="en-US" sz="2400" dirty="0"/>
              <a:t>다운로드 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2"/>
              </a:rPr>
              <a:t>https://github.com/FirebaseExtended/firebase-arduino</a:t>
            </a:r>
            <a:endParaRPr lang="en-US" altLang="ko-KR" sz="2400" dirty="0"/>
          </a:p>
          <a:p>
            <a:pPr lvl="1"/>
            <a:r>
              <a:rPr lang="en-US" altLang="ko-KR" sz="2000" dirty="0"/>
              <a:t>Firebase-ardunio-master.zip</a:t>
            </a:r>
          </a:p>
          <a:p>
            <a:r>
              <a:rPr lang="ko-KR" altLang="en-US" sz="2400" dirty="0"/>
              <a:t>스케치 </a:t>
            </a:r>
            <a:r>
              <a:rPr lang="en-US" altLang="ko-KR" sz="2400" dirty="0"/>
              <a:t>-&gt; </a:t>
            </a:r>
            <a:r>
              <a:rPr lang="ko-KR" altLang="en-US" sz="2400" dirty="0"/>
              <a:t>라이브러리 포함하기 </a:t>
            </a:r>
            <a:r>
              <a:rPr lang="en-US" altLang="ko-KR" sz="2400" dirty="0"/>
              <a:t>-&gt; .ZIP </a:t>
            </a:r>
            <a:r>
              <a:rPr lang="ko-KR" altLang="en-US" sz="2400" dirty="0"/>
              <a:t>라이브러리 추가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7300063-A964-476A-ACBB-1AEBE4BD50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9" r="912"/>
          <a:stretch/>
        </p:blipFill>
        <p:spPr>
          <a:xfrm>
            <a:off x="5965649" y="2909896"/>
            <a:ext cx="5526362" cy="376307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CF7773F-4ECD-4386-860A-6CF315E86B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15" b="20175"/>
          <a:stretch/>
        </p:blipFill>
        <p:spPr>
          <a:xfrm>
            <a:off x="573865" y="2909896"/>
            <a:ext cx="4968688" cy="3763078"/>
          </a:xfrm>
          <a:prstGeom prst="rect">
            <a:avLst/>
          </a:prstGeom>
          <a:ln w="3175" cap="sq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295897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B9988-B975-4555-B548-1C4186139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312"/>
            <a:ext cx="10515600" cy="1325563"/>
          </a:xfrm>
        </p:spPr>
        <p:txBody>
          <a:bodyPr/>
          <a:lstStyle/>
          <a:p>
            <a:r>
              <a:rPr lang="ko-KR" altLang="en-US" dirty="0"/>
              <a:t>구글 </a:t>
            </a:r>
            <a:r>
              <a:rPr lang="en-US" altLang="ko-KR" dirty="0"/>
              <a:t>Firebase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27FC0F-0741-4F68-911A-1CC10FF0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026"/>
            <a:ext cx="10515600" cy="4692937"/>
          </a:xfrm>
        </p:spPr>
        <p:txBody>
          <a:bodyPr/>
          <a:lstStyle/>
          <a:p>
            <a:r>
              <a:rPr lang="ko-KR" altLang="en-US" dirty="0"/>
              <a:t>구글 계정으로 접속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https://firebase.google.com</a:t>
            </a:r>
            <a:r>
              <a:rPr lang="en-US" altLang="ko-KR" dirty="0"/>
              <a:t> -&gt; </a:t>
            </a:r>
            <a:r>
              <a:rPr lang="ko-KR" altLang="en-US" dirty="0"/>
              <a:t>콘솔로 이동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66E64D4-D66C-4CB8-BFB5-8DA79AE68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574" y="2739735"/>
            <a:ext cx="6610823" cy="3963002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BAD06DB3-82CB-42CC-8177-21360F36D46A}"/>
              </a:ext>
            </a:extLst>
          </p:cNvPr>
          <p:cNvSpPr/>
          <p:nvPr/>
        </p:nvSpPr>
        <p:spPr>
          <a:xfrm>
            <a:off x="7734925" y="3140439"/>
            <a:ext cx="1071796" cy="53964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772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B9988-B975-4555-B548-1C4186139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312"/>
            <a:ext cx="10515600" cy="1325563"/>
          </a:xfrm>
        </p:spPr>
        <p:txBody>
          <a:bodyPr/>
          <a:lstStyle/>
          <a:p>
            <a:r>
              <a:rPr lang="ko-KR" altLang="en-US" dirty="0"/>
              <a:t>프로젝트 추가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DA772258-5B9C-48C1-B6DA-5C2178488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577" y="1405875"/>
            <a:ext cx="8266764" cy="4936481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83E869F-28B6-4CE0-8817-05BB3C69D208}"/>
              </a:ext>
            </a:extLst>
          </p:cNvPr>
          <p:cNvSpPr/>
          <p:nvPr/>
        </p:nvSpPr>
        <p:spPr>
          <a:xfrm>
            <a:off x="3897443" y="3349459"/>
            <a:ext cx="1761344" cy="1049311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343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B9988-B975-4555-B548-1C4186139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312"/>
            <a:ext cx="10515600" cy="1325563"/>
          </a:xfrm>
        </p:spPr>
        <p:txBody>
          <a:bodyPr/>
          <a:lstStyle/>
          <a:p>
            <a:r>
              <a:rPr lang="ko-KR" altLang="en-US" dirty="0"/>
              <a:t>프로젝트 이름 지정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D80800D-FDE6-416B-B54E-1A4C72314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842" y="1342812"/>
            <a:ext cx="5832215" cy="516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69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B9988-B975-4555-B548-1C4186139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312"/>
            <a:ext cx="10515600" cy="1325563"/>
          </a:xfrm>
        </p:spPr>
        <p:txBody>
          <a:bodyPr/>
          <a:lstStyle/>
          <a:p>
            <a:r>
              <a:rPr lang="ko-KR" altLang="en-US" dirty="0"/>
              <a:t>프로젝트 만들기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CF50453-644E-4FDF-9BA7-ED438D0C0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5875"/>
            <a:ext cx="5028789" cy="509136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2F747B5-9990-4EF8-AA6A-53381FB5F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013" y="1331507"/>
            <a:ext cx="5082915" cy="51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30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B9988-B975-4555-B548-1C4186139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312"/>
            <a:ext cx="10515600" cy="1325563"/>
          </a:xfrm>
        </p:spPr>
        <p:txBody>
          <a:bodyPr/>
          <a:lstStyle/>
          <a:p>
            <a:r>
              <a:rPr lang="ko-KR" altLang="en-US" dirty="0"/>
              <a:t>프로젝트 만들기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83A6695-493F-45D5-92FE-8DC023AC9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602" y="1468936"/>
            <a:ext cx="4997057" cy="5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03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6D5895-7601-4E3F-AA21-52630BBA6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137" y="144780"/>
            <a:ext cx="10515600" cy="1325563"/>
          </a:xfrm>
        </p:spPr>
        <p:txBody>
          <a:bodyPr/>
          <a:lstStyle/>
          <a:p>
            <a:r>
              <a:rPr lang="ko-KR" altLang="en-US" dirty="0"/>
              <a:t>프로젝트 설정</a:t>
            </a:r>
          </a:p>
        </p:txBody>
      </p:sp>
      <p:pic>
        <p:nvPicPr>
          <p:cNvPr id="14" name="그림 13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34C54C1B-35FD-4BC7-BC61-28B41155F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998" y="1394669"/>
            <a:ext cx="6371874" cy="5152726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6DDACF3-17CB-49F6-B111-B7E0C9A2F9FC}"/>
              </a:ext>
            </a:extLst>
          </p:cNvPr>
          <p:cNvCxnSpPr>
            <a:cxnSpLocks/>
          </p:cNvCxnSpPr>
          <p:nvPr/>
        </p:nvCxnSpPr>
        <p:spPr>
          <a:xfrm flipH="1">
            <a:off x="4262995" y="1708981"/>
            <a:ext cx="264861" cy="3279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71BD00F1-690A-443C-9729-FE898AA0F429}"/>
              </a:ext>
            </a:extLst>
          </p:cNvPr>
          <p:cNvSpPr/>
          <p:nvPr/>
        </p:nvSpPr>
        <p:spPr>
          <a:xfrm>
            <a:off x="3361208" y="2036904"/>
            <a:ext cx="1166648" cy="372067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879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149D2-2ACB-4393-9F5C-28642592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 배우는 내용들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981866-11F5-4E3F-8A69-8ED47F5A6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NodeMCU</a:t>
            </a:r>
            <a:r>
              <a:rPr lang="ko-KR" altLang="en-US" dirty="0"/>
              <a:t>를 이용한 </a:t>
            </a:r>
            <a:r>
              <a:rPr lang="en-US" altLang="ko-KR" dirty="0"/>
              <a:t>IoT </a:t>
            </a:r>
            <a:r>
              <a:rPr lang="ko-KR" altLang="en-US" dirty="0"/>
              <a:t>디바이스 개발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구글 클라우드 서비스 </a:t>
            </a:r>
            <a:r>
              <a:rPr lang="en-US" altLang="ko-KR" dirty="0"/>
              <a:t>Firebase, Realtime Database </a:t>
            </a:r>
            <a:r>
              <a:rPr lang="ko-KR" altLang="en-US" dirty="0"/>
              <a:t>사용법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Firebase</a:t>
            </a:r>
            <a:r>
              <a:rPr lang="ko-KR" altLang="en-US" dirty="0"/>
              <a:t> </a:t>
            </a:r>
            <a:r>
              <a:rPr lang="en-US" altLang="ko-KR" dirty="0"/>
              <a:t>IoT</a:t>
            </a:r>
            <a:r>
              <a:rPr lang="ko-KR" altLang="en-US" dirty="0"/>
              <a:t> 웹 앱 개발</a:t>
            </a:r>
            <a:r>
              <a:rPr lang="en-US" altLang="ko-KR" dirty="0"/>
              <a:t>(JavaScript)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Firebase IoT </a:t>
            </a:r>
            <a:r>
              <a:rPr lang="ko-KR" altLang="en-US" dirty="0"/>
              <a:t>안드로이드 앱 개발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8C00DA-D150-45DA-9E31-8628CDEA73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5" t="15253" r="11524" b="20489"/>
          <a:stretch/>
        </p:blipFill>
        <p:spPr>
          <a:xfrm>
            <a:off x="7242046" y="3429000"/>
            <a:ext cx="3765735" cy="162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18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CC93D-BC86-44AD-8AB4-DE9608C9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73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데이터베이스 호스트 이름</a:t>
            </a:r>
            <a:r>
              <a:rPr lang="en-US" altLang="ko-KR" sz="4000" dirty="0"/>
              <a:t>, </a:t>
            </a:r>
            <a:r>
              <a:rPr lang="ko-KR" altLang="en-US" sz="4000" dirty="0"/>
              <a:t>비밀번호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195647C-FCE9-4AC8-824E-359A91458A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5" r="1872" b="25094"/>
          <a:stretch/>
        </p:blipFill>
        <p:spPr>
          <a:xfrm>
            <a:off x="1164819" y="1237129"/>
            <a:ext cx="9712264" cy="5363456"/>
          </a:xfrm>
          <a:prstGeom prst="rect">
            <a:avLst/>
          </a:prstGeom>
          <a:ln w="3175" cap="sq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BAF3D87-944F-45EC-BCE5-991447545AA8}"/>
              </a:ext>
            </a:extLst>
          </p:cNvPr>
          <p:cNvSpPr/>
          <p:nvPr/>
        </p:nvSpPr>
        <p:spPr>
          <a:xfrm>
            <a:off x="4948518" y="5401876"/>
            <a:ext cx="1544490" cy="1129553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244C977-3B23-49DA-B0CC-EF6E0723965F}"/>
              </a:ext>
            </a:extLst>
          </p:cNvPr>
          <p:cNvSpPr/>
          <p:nvPr/>
        </p:nvSpPr>
        <p:spPr>
          <a:xfrm>
            <a:off x="6646689" y="5209776"/>
            <a:ext cx="2850776" cy="1444598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9A93BA0-1050-4036-A136-3C6E3111D8B6}"/>
              </a:ext>
            </a:extLst>
          </p:cNvPr>
          <p:cNvCxnSpPr/>
          <p:nvPr/>
        </p:nvCxnSpPr>
        <p:spPr>
          <a:xfrm flipV="1">
            <a:off x="4610420" y="6154911"/>
            <a:ext cx="399570" cy="199785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D1DFFC4-D072-4433-B619-2284644715C2}"/>
              </a:ext>
            </a:extLst>
          </p:cNvPr>
          <p:cNvCxnSpPr/>
          <p:nvPr/>
        </p:nvCxnSpPr>
        <p:spPr>
          <a:xfrm flipH="1" flipV="1">
            <a:off x="9574306" y="5966652"/>
            <a:ext cx="845244" cy="288151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514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9966E-01CA-4C8D-95E2-8FBE2C54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836" y="409509"/>
            <a:ext cx="10515600" cy="59537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데이터 베이스</a:t>
            </a:r>
            <a:r>
              <a:rPr lang="en-US" altLang="ko-KR" dirty="0"/>
              <a:t>(Realtime Database)</a:t>
            </a:r>
            <a:r>
              <a:rPr lang="ko-KR" altLang="en-US" dirty="0"/>
              <a:t> 만들기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5314BF81-F265-414A-8E21-B80B6AF25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5" b="-456"/>
          <a:stretch/>
        </p:blipFill>
        <p:spPr>
          <a:xfrm>
            <a:off x="414938" y="1412802"/>
            <a:ext cx="5432698" cy="4904511"/>
          </a:xfrm>
          <a:prstGeom prst="rect">
            <a:avLst/>
          </a:prstGeom>
          <a:ln w="3175" cap="sq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90E04A6-E08C-4E5F-887A-9B151754AD67}"/>
              </a:ext>
            </a:extLst>
          </p:cNvPr>
          <p:cNvSpPr/>
          <p:nvPr/>
        </p:nvSpPr>
        <p:spPr>
          <a:xfrm>
            <a:off x="269481" y="2666360"/>
            <a:ext cx="1114185" cy="291994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1961B14-08E9-45CA-A9D5-D9BDA0BA499C}"/>
              </a:ext>
            </a:extLst>
          </p:cNvPr>
          <p:cNvSpPr/>
          <p:nvPr/>
        </p:nvSpPr>
        <p:spPr>
          <a:xfrm>
            <a:off x="1842061" y="1905640"/>
            <a:ext cx="4043909" cy="1974797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0EB354F9-8162-4340-80EB-84C1B19F6E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00"/>
          <a:stretch/>
        </p:blipFill>
        <p:spPr>
          <a:xfrm>
            <a:off x="6273403" y="1396926"/>
            <a:ext cx="5567636" cy="490451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124217F8-1712-4F66-9BCC-6AAE149CE801}"/>
              </a:ext>
            </a:extLst>
          </p:cNvPr>
          <p:cNvSpPr/>
          <p:nvPr/>
        </p:nvSpPr>
        <p:spPr>
          <a:xfrm>
            <a:off x="7522669" y="3764646"/>
            <a:ext cx="1598279" cy="815037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995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59521E-364E-4C6F-AA5A-F40C30BA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88"/>
            <a:ext cx="10515600" cy="1325563"/>
          </a:xfrm>
        </p:spPr>
        <p:txBody>
          <a:bodyPr/>
          <a:lstStyle/>
          <a:p>
            <a:r>
              <a:rPr lang="ko-KR" altLang="en-US" dirty="0"/>
              <a:t>데이터 베이스 생성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F9E62BDE-40CE-4C8C-940E-1D638F84D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20" b="31349"/>
          <a:stretch/>
        </p:blipFill>
        <p:spPr>
          <a:xfrm>
            <a:off x="1684742" y="1587419"/>
            <a:ext cx="9117264" cy="5005482"/>
          </a:xfrm>
          <a:prstGeom prst="rect">
            <a:avLst/>
          </a:prstGeom>
          <a:ln w="3175" cap="sq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980053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E7CFD-507E-4E1F-AB81-D988ADF42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570"/>
            <a:ext cx="10515600" cy="1325563"/>
          </a:xfrm>
        </p:spPr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베이스 값 수정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4258E0A6-6BCD-40A1-A5FC-F894EBFC4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00" b="33205"/>
          <a:stretch/>
        </p:blipFill>
        <p:spPr>
          <a:xfrm>
            <a:off x="1279078" y="1514113"/>
            <a:ext cx="9173044" cy="4962361"/>
          </a:xfrm>
        </p:spPr>
      </p:pic>
    </p:spTree>
    <p:extLst>
      <p:ext uri="{BB962C8B-B14F-4D97-AF65-F5344CB8AC3E}">
        <p14:creationId xmlns:p14="http://schemas.microsoft.com/office/powerpoint/2010/main" val="748775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E02DB-F7A0-48AC-BCC5-6091BAD3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소스 코드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192FD5-4008-47C1-B2B4-5611743F5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1825625"/>
            <a:ext cx="11689080" cy="4351338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altLang="ko-KR" sz="2200" dirty="0">
                <a:cs typeface="Courier New" panose="02070309020205020404" pitchFamily="49" charset="0"/>
              </a:rPr>
              <a:t>// </a:t>
            </a:r>
            <a:r>
              <a:rPr lang="ko-KR" altLang="en-US" sz="2200" dirty="0" err="1">
                <a:cs typeface="Courier New" panose="02070309020205020404" pitchFamily="49" charset="0"/>
              </a:rPr>
              <a:t>아두이노</a:t>
            </a:r>
            <a:r>
              <a:rPr lang="ko-KR" altLang="en-US" sz="2200" dirty="0">
                <a:cs typeface="Courier New" panose="02070309020205020404" pitchFamily="49" charset="0"/>
              </a:rPr>
              <a:t> </a:t>
            </a:r>
            <a:r>
              <a:rPr lang="en-US" altLang="ko-KR" sz="2200" dirty="0">
                <a:cs typeface="Courier New" panose="02070309020205020404" pitchFamily="49" charset="0"/>
              </a:rPr>
              <a:t>Firebase </a:t>
            </a:r>
            <a:r>
              <a:rPr lang="ko-KR" altLang="en-US" sz="2200" dirty="0">
                <a:cs typeface="Courier New" panose="02070309020205020404" pitchFamily="49" charset="0"/>
              </a:rPr>
              <a:t>라이브러리</a:t>
            </a:r>
            <a:endParaRPr lang="en-US" altLang="ko-KR" sz="2200" dirty="0">
              <a:cs typeface="Courier New" panose="02070309020205020404" pitchFamily="49" charset="0"/>
            </a:endParaRPr>
          </a:p>
          <a:p>
            <a:pPr marL="0" indent="0" fontAlgn="base">
              <a:buNone/>
            </a:pPr>
            <a:r>
              <a:rPr lang="en-US" altLang="ko-KR" sz="2200" dirty="0">
                <a:cs typeface="Courier New" panose="02070309020205020404" pitchFamily="49" charset="0"/>
              </a:rPr>
              <a:t>#include &lt;ESP8266WiFi.h&gt;                                               </a:t>
            </a:r>
          </a:p>
          <a:p>
            <a:pPr marL="0" indent="0" fontAlgn="base">
              <a:buNone/>
            </a:pPr>
            <a:r>
              <a:rPr lang="en-US" altLang="ko-KR" sz="2200" dirty="0">
                <a:cs typeface="Courier New" panose="02070309020205020404" pitchFamily="49" charset="0"/>
              </a:rPr>
              <a:t>#include &lt;</a:t>
            </a:r>
            <a:r>
              <a:rPr lang="en-US" altLang="ko-KR" sz="2200" dirty="0" err="1">
                <a:cs typeface="Courier New" panose="02070309020205020404" pitchFamily="49" charset="0"/>
              </a:rPr>
              <a:t>FirebaseArduino.h</a:t>
            </a:r>
            <a:r>
              <a:rPr lang="en-US" altLang="ko-KR" sz="2200" dirty="0">
                <a:cs typeface="Courier New" panose="02070309020205020404" pitchFamily="49" charset="0"/>
              </a:rPr>
              <a:t>&gt;</a:t>
            </a:r>
          </a:p>
          <a:p>
            <a:pPr marL="0" indent="0" fontAlgn="base">
              <a:lnSpc>
                <a:spcPct val="160000"/>
              </a:lnSpc>
              <a:buNone/>
            </a:pPr>
            <a:r>
              <a:rPr lang="en-US" altLang="ko-KR" sz="2200" dirty="0">
                <a:cs typeface="Courier New" panose="02070309020205020404" pitchFamily="49" charset="0"/>
              </a:rPr>
              <a:t>// </a:t>
            </a:r>
            <a:r>
              <a:rPr lang="ko-KR" altLang="en-US" sz="2200" dirty="0">
                <a:cs typeface="Courier New" panose="02070309020205020404" pitchFamily="49" charset="0"/>
              </a:rPr>
              <a:t>데이터 베이스 호스트 이름</a:t>
            </a:r>
            <a:endParaRPr lang="en-US" altLang="ko-KR" sz="2200" dirty="0">
              <a:cs typeface="Courier New" panose="02070309020205020404" pitchFamily="49" charset="0"/>
            </a:endParaRPr>
          </a:p>
          <a:p>
            <a:pPr marL="0" indent="0" fontAlgn="base">
              <a:buNone/>
            </a:pPr>
            <a:r>
              <a:rPr lang="en-US" altLang="ko-KR" sz="2200" dirty="0">
                <a:cs typeface="Courier New" panose="02070309020205020404" pitchFamily="49" charset="0"/>
              </a:rPr>
              <a:t>#define FIREBASE_HOST “</a:t>
            </a:r>
            <a:r>
              <a:rPr lang="en-US" altLang="ko-KR" sz="2200" dirty="0">
                <a:solidFill>
                  <a:srgbClr val="C00000"/>
                </a:solidFill>
                <a:cs typeface="Courier New" panose="02070309020205020404" pitchFamily="49" charset="0"/>
              </a:rPr>
              <a:t>fir-led-controlxxx.firebaseio.com</a:t>
            </a:r>
            <a:r>
              <a:rPr lang="en-US" altLang="ko-KR" sz="2200" dirty="0">
                <a:cs typeface="Courier New" panose="02070309020205020404" pitchFamily="49" charset="0"/>
              </a:rPr>
              <a:t>"     </a:t>
            </a:r>
          </a:p>
          <a:p>
            <a:pPr marL="0" indent="0" fontAlgn="base">
              <a:lnSpc>
                <a:spcPct val="160000"/>
              </a:lnSpc>
              <a:buNone/>
            </a:pPr>
            <a:r>
              <a:rPr lang="en-US" altLang="ko-KR" sz="2200" dirty="0">
                <a:cs typeface="Courier New" panose="02070309020205020404" pitchFamily="49" charset="0"/>
              </a:rPr>
              <a:t>// </a:t>
            </a:r>
            <a:r>
              <a:rPr lang="ko-KR" altLang="en-US" sz="2200" dirty="0">
                <a:cs typeface="Courier New" panose="02070309020205020404" pitchFamily="49" charset="0"/>
              </a:rPr>
              <a:t>데이터 베이스 비밀번호</a:t>
            </a:r>
            <a:endParaRPr lang="en-US" altLang="ko-KR" sz="2200" dirty="0">
              <a:cs typeface="Courier New" panose="02070309020205020404" pitchFamily="49" charset="0"/>
            </a:endParaRPr>
          </a:p>
          <a:p>
            <a:pPr marL="0" indent="0" fontAlgn="base">
              <a:buNone/>
            </a:pPr>
            <a:r>
              <a:rPr lang="en-US" altLang="ko-KR" sz="2200" dirty="0">
                <a:cs typeface="Courier New" panose="02070309020205020404" pitchFamily="49" charset="0"/>
              </a:rPr>
              <a:t>#define FIREBASE_AUTH "</a:t>
            </a:r>
            <a:r>
              <a:rPr lang="en-US" altLang="ko-KR" sz="2200" dirty="0">
                <a:solidFill>
                  <a:srgbClr val="C00000"/>
                </a:solidFill>
                <a:cs typeface="Courier New" panose="02070309020205020404" pitchFamily="49" charset="0"/>
              </a:rPr>
              <a:t>KeiqJV41s****************</a:t>
            </a:r>
            <a:r>
              <a:rPr lang="en-US" altLang="ko-KR" sz="2200" dirty="0" err="1">
                <a:solidFill>
                  <a:srgbClr val="C00000"/>
                </a:solidFill>
                <a:cs typeface="Courier New" panose="02070309020205020404" pitchFamily="49" charset="0"/>
              </a:rPr>
              <a:t>LdNXL</a:t>
            </a:r>
            <a:r>
              <a:rPr lang="en-US" altLang="ko-KR" sz="2200" dirty="0">
                <a:cs typeface="Courier New" panose="02070309020205020404" pitchFamily="49" charset="0"/>
              </a:rPr>
              <a:t>" </a:t>
            </a:r>
          </a:p>
          <a:p>
            <a:pPr marL="0" indent="0" fontAlgn="base">
              <a:lnSpc>
                <a:spcPct val="170000"/>
              </a:lnSpc>
              <a:buNone/>
            </a:pPr>
            <a:r>
              <a:rPr lang="en-US" altLang="ko-KR" sz="2200" dirty="0">
                <a:cs typeface="Courier New" panose="02070309020205020404" pitchFamily="49" charset="0"/>
              </a:rPr>
              <a:t>// Wi-Fi </a:t>
            </a:r>
            <a:r>
              <a:rPr lang="ko-KR" altLang="en-US" sz="2200" dirty="0">
                <a:cs typeface="Courier New" panose="02070309020205020404" pitchFamily="49" charset="0"/>
              </a:rPr>
              <a:t>설정</a:t>
            </a:r>
            <a:endParaRPr lang="en-US" altLang="ko-KR" sz="2200" dirty="0">
              <a:cs typeface="Courier New" panose="02070309020205020404" pitchFamily="49" charset="0"/>
            </a:endParaRPr>
          </a:p>
          <a:p>
            <a:pPr marL="0" indent="0" fontAlgn="base">
              <a:buNone/>
            </a:pPr>
            <a:r>
              <a:rPr lang="en-US" altLang="ko-KR" sz="2200" dirty="0">
                <a:cs typeface="Courier New" panose="02070309020205020404" pitchFamily="49" charset="0"/>
              </a:rPr>
              <a:t>#define WIFI_SSID “melon”</a:t>
            </a:r>
          </a:p>
          <a:p>
            <a:pPr marL="0" indent="0" fontAlgn="base">
              <a:buNone/>
            </a:pPr>
            <a:r>
              <a:rPr lang="en-US" altLang="ko-KR" sz="2200" dirty="0">
                <a:cs typeface="Courier New" panose="02070309020205020404" pitchFamily="49" charset="0"/>
              </a:rPr>
              <a:t>#define WIFI_PASSWORD "12345678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7649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CAE44D-81D4-4A03-8B4F-38218E9FC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7182" y="0"/>
            <a:ext cx="9846617" cy="667196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/>
              <a:t>String </a:t>
            </a:r>
            <a:r>
              <a:rPr lang="en-US" altLang="ko-KR" sz="1600" dirty="0" err="1"/>
              <a:t>fireStatus</a:t>
            </a:r>
            <a:r>
              <a:rPr lang="en-US" altLang="ko-KR" sz="1600" dirty="0"/>
              <a:t> = "";   // firebase DB</a:t>
            </a:r>
            <a:r>
              <a:rPr lang="ko-KR" altLang="en-US" sz="1600" dirty="0"/>
              <a:t>로 부터 받은 값 저장</a:t>
            </a:r>
            <a:endParaRPr lang="en-US" altLang="ko-KR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/>
              <a:t>int led = D4;        // </a:t>
            </a:r>
            <a:r>
              <a:rPr lang="en-US" altLang="ko-KR" sz="1600" dirty="0" err="1"/>
              <a:t>NodeMCU</a:t>
            </a:r>
            <a:r>
              <a:rPr lang="en-US" altLang="ko-KR" sz="1600" dirty="0"/>
              <a:t> LED pin                                                     </a:t>
            </a:r>
          </a:p>
          <a:p>
            <a:pPr marL="0" indent="0">
              <a:buNone/>
            </a:pPr>
            <a:r>
              <a:rPr lang="en-US" altLang="ko-KR" sz="1600" dirty="0"/>
              <a:t>void setup() </a:t>
            </a:r>
          </a:p>
          <a:p>
            <a:pPr marL="0" indent="0">
              <a:buNone/>
            </a:pPr>
            <a:r>
              <a:rPr lang="en-US" altLang="ko-KR" sz="1600" dirty="0"/>
              <a:t>{</a:t>
            </a:r>
          </a:p>
          <a:p>
            <a:pPr marL="0" indent="0"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Serial.begin</a:t>
            </a:r>
            <a:r>
              <a:rPr lang="en-US" altLang="ko-KR" sz="1600" dirty="0"/>
              <a:t>(9600);</a:t>
            </a:r>
          </a:p>
          <a:p>
            <a:pPr marL="0" indent="0">
              <a:buNone/>
            </a:pPr>
            <a:r>
              <a:rPr lang="en-US" altLang="ko-KR" sz="1600" dirty="0"/>
              <a:t>    delay(1000);    </a:t>
            </a:r>
          </a:p>
          <a:p>
            <a:pPr marL="0" indent="0"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pinMode</a:t>
            </a:r>
            <a:r>
              <a:rPr lang="en-US" altLang="ko-KR" sz="1600" dirty="0"/>
              <a:t>(led, OUTPUT);                 </a:t>
            </a:r>
          </a:p>
          <a:p>
            <a:pPr marL="0" indent="0"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WiFi.begin</a:t>
            </a:r>
            <a:r>
              <a:rPr lang="en-US" altLang="ko-KR" sz="1600" dirty="0"/>
              <a:t>(WIFI_SSID, WIFI_PASSWORD);                               </a:t>
            </a:r>
          </a:p>
          <a:p>
            <a:pPr marL="0" indent="0"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Serial.print</a:t>
            </a:r>
            <a:r>
              <a:rPr lang="en-US" altLang="ko-KR" sz="1600" dirty="0"/>
              <a:t>("Connecting to ");</a:t>
            </a:r>
          </a:p>
          <a:p>
            <a:pPr marL="0" indent="0"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Serial.print</a:t>
            </a:r>
            <a:r>
              <a:rPr lang="en-US" altLang="ko-KR" sz="1600" dirty="0"/>
              <a:t>(WIFI_SSID);</a:t>
            </a:r>
          </a:p>
          <a:p>
            <a:pPr marL="0" indent="0">
              <a:buNone/>
            </a:pPr>
            <a:r>
              <a:rPr lang="en-US" altLang="ko-KR" sz="1600" dirty="0"/>
              <a:t>    while (</a:t>
            </a:r>
            <a:r>
              <a:rPr lang="en-US" altLang="ko-KR" sz="1600" dirty="0" err="1"/>
              <a:t>WiFi.status</a:t>
            </a:r>
            <a:r>
              <a:rPr lang="en-US" altLang="ko-KR" sz="1600" dirty="0"/>
              <a:t>() != WL_CONNECTED) {</a:t>
            </a:r>
          </a:p>
          <a:p>
            <a:pPr marL="0" indent="0">
              <a:buNone/>
            </a:pPr>
            <a:r>
              <a:rPr lang="en-US" altLang="ko-KR" sz="1600" dirty="0"/>
              <a:t>       </a:t>
            </a:r>
            <a:r>
              <a:rPr lang="en-US" altLang="ko-KR" sz="1600" dirty="0" err="1"/>
              <a:t>Serial.print</a:t>
            </a:r>
            <a:r>
              <a:rPr lang="en-US" altLang="ko-KR" sz="1600" dirty="0"/>
              <a:t>(".");</a:t>
            </a:r>
          </a:p>
          <a:p>
            <a:pPr marL="0" indent="0">
              <a:buNone/>
            </a:pPr>
            <a:r>
              <a:rPr lang="en-US" altLang="ko-KR" sz="1600" dirty="0"/>
              <a:t>       delay(500);</a:t>
            </a:r>
          </a:p>
          <a:p>
            <a:pPr marL="0" indent="0">
              <a:buNone/>
            </a:pPr>
            <a:r>
              <a:rPr lang="en-US" altLang="ko-KR" sz="1600" dirty="0"/>
              <a:t>    }</a:t>
            </a:r>
          </a:p>
          <a:p>
            <a:pPr marL="0" indent="0"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Serial.println</a:t>
            </a:r>
            <a:r>
              <a:rPr lang="en-US" altLang="ko-KR" sz="1600" dirty="0"/>
              <a:t>();</a:t>
            </a:r>
          </a:p>
          <a:p>
            <a:pPr marL="0" indent="0"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Serial.print</a:t>
            </a:r>
            <a:r>
              <a:rPr lang="en-US" altLang="ko-KR" sz="1600" dirty="0"/>
              <a:t>("Connected to ");</a:t>
            </a:r>
          </a:p>
          <a:p>
            <a:pPr marL="0" indent="0"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Serial.println</a:t>
            </a:r>
            <a:r>
              <a:rPr lang="en-US" altLang="ko-KR" sz="1600" dirty="0"/>
              <a:t>(WIFI_SSID);</a:t>
            </a:r>
          </a:p>
          <a:p>
            <a:pPr marL="0" indent="0"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Firebase.begin</a:t>
            </a:r>
            <a:r>
              <a:rPr lang="en-US" altLang="ko-KR" sz="1600" dirty="0"/>
              <a:t>(FIREBASE_HOST, FIREBASE_AUTH);   // firebase</a:t>
            </a:r>
            <a:r>
              <a:rPr lang="ko-KR" altLang="en-US" sz="1600" dirty="0"/>
              <a:t>에 연결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  </a:t>
            </a:r>
            <a:r>
              <a:rPr lang="en-US" altLang="ko-KR" sz="1600" dirty="0" err="1"/>
              <a:t>Firebase.setString</a:t>
            </a:r>
            <a:r>
              <a:rPr lang="en-US" altLang="ko-KR" sz="1600" dirty="0"/>
              <a:t>("LED_STATUS", "OFF");              //</a:t>
            </a:r>
            <a:r>
              <a:rPr lang="ko-KR" altLang="en-US" sz="1600" dirty="0"/>
              <a:t>초기 </a:t>
            </a:r>
            <a:r>
              <a:rPr lang="en-US" altLang="ko-KR" sz="1600" dirty="0"/>
              <a:t>LED</a:t>
            </a:r>
            <a:r>
              <a:rPr lang="ko-KR" altLang="en-US" sz="1600" dirty="0"/>
              <a:t> 상태를 </a:t>
            </a:r>
            <a:r>
              <a:rPr lang="en-US" altLang="ko-KR" sz="1600" dirty="0"/>
              <a:t>OFF</a:t>
            </a:r>
            <a:r>
              <a:rPr lang="ko-KR" altLang="en-US" sz="1600" dirty="0"/>
              <a:t>로 설정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}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90804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CAE44D-81D4-4A03-8B4F-38218E9FC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353" y="706297"/>
            <a:ext cx="11256579" cy="65332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void loop() </a:t>
            </a:r>
          </a:p>
          <a:p>
            <a:pPr marL="0" indent="0">
              <a:buNone/>
            </a:pPr>
            <a:r>
              <a:rPr lang="en-US" altLang="ko-KR" sz="1800" dirty="0"/>
              <a:t>{</a:t>
            </a:r>
          </a:p>
          <a:p>
            <a:pPr marL="0" indent="0">
              <a:buNone/>
            </a:pPr>
            <a:r>
              <a:rPr lang="en-US" altLang="ko-KR" sz="1800" dirty="0"/>
              <a:t>    </a:t>
            </a:r>
            <a:r>
              <a:rPr lang="en-US" altLang="ko-KR" sz="1800" dirty="0" err="1"/>
              <a:t>fireStatus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Firebase.getString</a:t>
            </a:r>
            <a:r>
              <a:rPr lang="en-US" altLang="ko-KR" sz="1800" dirty="0"/>
              <a:t>("LED_STATUS"); // Firebase</a:t>
            </a:r>
            <a:r>
              <a:rPr lang="ko-KR" altLang="en-US" sz="1800" dirty="0"/>
              <a:t> 데이터베이스로 부터 </a:t>
            </a:r>
            <a:r>
              <a:rPr lang="en-US" altLang="ko-KR" sz="1800" dirty="0"/>
              <a:t>LED </a:t>
            </a:r>
            <a:r>
              <a:rPr lang="ko-KR" altLang="en-US" sz="1800" dirty="0"/>
              <a:t>상태 값 읽음</a:t>
            </a:r>
            <a:r>
              <a:rPr lang="en-US" altLang="ko-KR" sz="1800" dirty="0"/>
              <a:t> </a:t>
            </a:r>
          </a:p>
          <a:p>
            <a:pPr marL="0" indent="0">
              <a:buNone/>
            </a:pPr>
            <a:r>
              <a:rPr lang="en-US" altLang="ko-KR" sz="1800" dirty="0"/>
              <a:t>    if (</a:t>
            </a:r>
            <a:r>
              <a:rPr lang="en-US" altLang="ko-KR" sz="1800" dirty="0" err="1"/>
              <a:t>fireStatus</a:t>
            </a:r>
            <a:r>
              <a:rPr lang="en-US" altLang="ko-KR" sz="1800" dirty="0"/>
              <a:t> == "ON")   {       // Firebase </a:t>
            </a:r>
            <a:r>
              <a:rPr lang="ko-KR" altLang="en-US" sz="1800" dirty="0"/>
              <a:t>데이터베이스로 부터 받은 </a:t>
            </a:r>
            <a:r>
              <a:rPr lang="en-US" altLang="ko-KR" sz="1800" dirty="0"/>
              <a:t>LED </a:t>
            </a:r>
            <a:r>
              <a:rPr lang="ko-KR" altLang="en-US" sz="1800" dirty="0"/>
              <a:t>상태 값이 </a:t>
            </a:r>
            <a:r>
              <a:rPr lang="en-US" altLang="ko-KR" sz="1800" dirty="0"/>
              <a:t>“ON”</a:t>
            </a:r>
            <a:r>
              <a:rPr lang="ko-KR" altLang="en-US" sz="1800" dirty="0"/>
              <a:t>이면 </a:t>
            </a:r>
            <a:r>
              <a:rPr lang="en-US" altLang="ko-KR" sz="1800" dirty="0"/>
              <a:t>LED </a:t>
            </a:r>
            <a:r>
              <a:rPr lang="ko-KR" altLang="en-US" sz="1800" dirty="0"/>
              <a:t>켜기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   </a:t>
            </a:r>
            <a:r>
              <a:rPr lang="en-US" altLang="ko-KR" sz="1800" dirty="0" err="1"/>
              <a:t>Serial.println</a:t>
            </a:r>
            <a:r>
              <a:rPr lang="en-US" altLang="ko-KR" sz="1800" dirty="0"/>
              <a:t>(</a:t>
            </a:r>
            <a:r>
              <a:rPr lang="ko-KR" altLang="en-US" sz="1800" dirty="0"/>
              <a:t>＂</a:t>
            </a:r>
            <a:r>
              <a:rPr lang="en-US" altLang="ko-KR" sz="1800" dirty="0"/>
              <a:t>Led Turned ON</a:t>
            </a:r>
            <a:r>
              <a:rPr lang="ko-KR" altLang="en-US" sz="1800" dirty="0"/>
              <a:t>＂</a:t>
            </a:r>
            <a:r>
              <a:rPr lang="en-US" altLang="ko-KR" sz="1800" dirty="0"/>
              <a:t>); // Serial Monitor</a:t>
            </a:r>
            <a:r>
              <a:rPr lang="ko-KR" altLang="en-US" sz="1800" dirty="0"/>
              <a:t>에 </a:t>
            </a:r>
            <a:r>
              <a:rPr lang="en-US" altLang="ko-KR" sz="1800" dirty="0"/>
              <a:t>“Led</a:t>
            </a:r>
            <a:r>
              <a:rPr lang="ko-KR" altLang="en-US" sz="1800" dirty="0"/>
              <a:t> </a:t>
            </a:r>
            <a:r>
              <a:rPr lang="en-US" altLang="ko-KR" sz="1800" dirty="0"/>
              <a:t>Turned</a:t>
            </a:r>
            <a:r>
              <a:rPr lang="ko-KR" altLang="en-US" sz="1800" dirty="0"/>
              <a:t> </a:t>
            </a:r>
            <a:r>
              <a:rPr lang="en-US" altLang="ko-KR" sz="1800" dirty="0"/>
              <a:t>ON” </a:t>
            </a:r>
            <a:r>
              <a:rPr lang="ko-KR" altLang="en-US" sz="1800" dirty="0"/>
              <a:t>문자열 출력</a:t>
            </a:r>
            <a:r>
              <a:rPr lang="en-US" altLang="ko-KR" sz="1800" dirty="0"/>
              <a:t>                                                       </a:t>
            </a:r>
          </a:p>
          <a:p>
            <a:pPr marL="0" indent="0">
              <a:buNone/>
            </a:pPr>
            <a:r>
              <a:rPr lang="en-US" altLang="ko-KR" sz="1800" dirty="0"/>
              <a:t>      </a:t>
            </a:r>
            <a:r>
              <a:rPr lang="en-US" altLang="ko-KR" sz="1800" dirty="0" err="1"/>
              <a:t>digitalWrite</a:t>
            </a:r>
            <a:r>
              <a:rPr lang="en-US" altLang="ko-KR" sz="1800" dirty="0"/>
              <a:t>(led, HIGH);          // LED OFF</a:t>
            </a:r>
          </a:p>
          <a:p>
            <a:pPr marL="0" indent="0">
              <a:buNone/>
            </a:pPr>
            <a:r>
              <a:rPr lang="en-US" altLang="ko-KR" sz="1800" dirty="0"/>
              <a:t>  } else if (</a:t>
            </a:r>
            <a:r>
              <a:rPr lang="en-US" altLang="ko-KR" sz="1800" dirty="0" err="1"/>
              <a:t>fireStatus</a:t>
            </a:r>
            <a:r>
              <a:rPr lang="en-US" altLang="ko-KR" sz="1800" dirty="0"/>
              <a:t> == "OFF")  {    // Firebase</a:t>
            </a:r>
            <a:r>
              <a:rPr lang="ko-KR" altLang="en-US" sz="1800" dirty="0"/>
              <a:t> 데이터베이스로 부토 </a:t>
            </a:r>
            <a:r>
              <a:rPr lang="en-US" altLang="ko-KR" sz="1800" dirty="0"/>
              <a:t>LED </a:t>
            </a:r>
            <a:r>
              <a:rPr lang="ko-KR" altLang="en-US" sz="1800" dirty="0"/>
              <a:t>상태 값 읽음</a:t>
            </a:r>
            <a:r>
              <a:rPr lang="en-US" altLang="ko-KR" sz="1800" dirty="0"/>
              <a:t> </a:t>
            </a:r>
          </a:p>
          <a:p>
            <a:pPr marL="0" indent="0">
              <a:buNone/>
            </a:pPr>
            <a:r>
              <a:rPr lang="en-US" altLang="ko-KR" sz="1800" dirty="0"/>
              <a:t>    </a:t>
            </a:r>
            <a:r>
              <a:rPr lang="en-US" altLang="ko-KR" sz="1800" dirty="0" err="1"/>
              <a:t>Serial.println</a:t>
            </a:r>
            <a:r>
              <a:rPr lang="en-US" altLang="ko-KR" sz="1800" dirty="0"/>
              <a:t>("Led Turned OFF");  // Serial Monitor</a:t>
            </a:r>
            <a:r>
              <a:rPr lang="ko-KR" altLang="en-US" sz="1800" dirty="0"/>
              <a:t>에 </a:t>
            </a:r>
            <a:r>
              <a:rPr lang="en-US" altLang="ko-KR" sz="1800" dirty="0"/>
              <a:t>“Led</a:t>
            </a:r>
            <a:r>
              <a:rPr lang="ko-KR" altLang="en-US" sz="1800" dirty="0"/>
              <a:t> </a:t>
            </a:r>
            <a:r>
              <a:rPr lang="en-US" altLang="ko-KR" sz="1800" dirty="0"/>
              <a:t>Turned</a:t>
            </a:r>
            <a:r>
              <a:rPr lang="ko-KR" altLang="en-US" sz="1800" dirty="0"/>
              <a:t> </a:t>
            </a:r>
            <a:r>
              <a:rPr lang="en-US" altLang="ko-KR" sz="1800" dirty="0"/>
              <a:t>OFF” </a:t>
            </a:r>
            <a:r>
              <a:rPr lang="ko-KR" altLang="en-US" sz="1800" dirty="0"/>
              <a:t>문자열 출력</a:t>
            </a:r>
            <a:r>
              <a:rPr lang="en-US" altLang="ko-KR" sz="1800" dirty="0"/>
              <a:t> </a:t>
            </a:r>
          </a:p>
          <a:p>
            <a:pPr marL="0" indent="0">
              <a:buNone/>
            </a:pPr>
            <a:r>
              <a:rPr lang="en-US" altLang="ko-KR" sz="1800" dirty="0"/>
              <a:t>    </a:t>
            </a:r>
            <a:r>
              <a:rPr lang="en-US" altLang="ko-KR" sz="1800" dirty="0" err="1"/>
              <a:t>digitalWrite</a:t>
            </a:r>
            <a:r>
              <a:rPr lang="en-US" altLang="ko-KR" sz="1800" dirty="0"/>
              <a:t>(led, LOW);          // LED</a:t>
            </a:r>
            <a:r>
              <a:rPr lang="ko-KR" altLang="en-US" sz="1800" dirty="0"/>
              <a:t> </a:t>
            </a:r>
            <a:r>
              <a:rPr lang="en-US" altLang="ko-KR" sz="1800" dirty="0"/>
              <a:t>OFF</a:t>
            </a:r>
          </a:p>
          <a:p>
            <a:pPr marL="0" indent="0">
              <a:buNone/>
            </a:pPr>
            <a:r>
              <a:rPr lang="en-US" altLang="ko-KR" sz="1800" dirty="0"/>
              <a:t>  } else {</a:t>
            </a:r>
          </a:p>
          <a:p>
            <a:pPr marL="0" indent="0">
              <a:buNone/>
            </a:pPr>
            <a:r>
              <a:rPr lang="en-US" altLang="ko-KR" sz="1800" dirty="0"/>
              <a:t>     </a:t>
            </a:r>
            <a:r>
              <a:rPr lang="en-US" altLang="ko-KR" sz="1800" dirty="0" err="1"/>
              <a:t>Serial.println</a:t>
            </a:r>
            <a:r>
              <a:rPr lang="en-US" altLang="ko-KR" sz="1800" dirty="0"/>
              <a:t>("Command Error! Please send ON/OFF");</a:t>
            </a:r>
          </a:p>
          <a:p>
            <a:pPr marL="0" indent="0">
              <a:buNone/>
            </a:pPr>
            <a:r>
              <a:rPr lang="en-US" altLang="ko-KR" sz="1800" dirty="0"/>
              <a:t>  }</a:t>
            </a:r>
          </a:p>
          <a:p>
            <a:pPr marL="0" indent="0">
              <a:buNone/>
            </a:pPr>
            <a:r>
              <a:rPr lang="en-US" altLang="ko-KR" sz="18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96142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D21D4-8502-4F93-98CD-0C949E83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</a:t>
            </a:r>
            <a:r>
              <a:rPr lang="en-US" altLang="ko-KR" dirty="0"/>
              <a:t>: </a:t>
            </a:r>
            <a:r>
              <a:rPr lang="ko-KR" altLang="en-US" dirty="0"/>
              <a:t>초기 상태</a:t>
            </a:r>
          </a:p>
        </p:txBody>
      </p:sp>
      <p:pic>
        <p:nvPicPr>
          <p:cNvPr id="5" name="내용 개체 틀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6D10B278-CC21-4CF2-A6FB-1F7588E7C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89" y="1807298"/>
            <a:ext cx="5801784" cy="4351338"/>
          </a:xfr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D27E7CA-92E7-4930-8AA0-AC9DAA094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596" y="1823633"/>
            <a:ext cx="4474204" cy="433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40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7F799C5A-AD62-4011-8195-6A4F84BDD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00" r="44" b="-1"/>
          <a:stretch/>
        </p:blipFill>
        <p:spPr>
          <a:xfrm>
            <a:off x="1302994" y="521838"/>
            <a:ext cx="9133779" cy="5814323"/>
          </a:xfrm>
          <a:prstGeom prst="rect">
            <a:avLst/>
          </a:prstGeom>
          <a:ln w="3175" cap="sq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082525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D21D4-8502-4F93-98CD-0C949E83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</a:t>
            </a:r>
            <a:r>
              <a:rPr lang="en-US" altLang="ko-KR" dirty="0"/>
              <a:t>: Firebase DB “ON” update </a:t>
            </a:r>
            <a:endParaRPr lang="ko-KR" altLang="en-US" dirty="0"/>
          </a:p>
        </p:txBody>
      </p:sp>
      <p:pic>
        <p:nvPicPr>
          <p:cNvPr id="8" name="그림 7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2A277288-D8EB-4221-B0AE-EFFC7CF63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37" y="1805940"/>
            <a:ext cx="5730240" cy="4297680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D7A26E97-18A1-40F4-926D-4BEDEE06E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31" y="1805940"/>
            <a:ext cx="4431983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69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6E073-CB53-4228-BD94-D6A268378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523"/>
            <a:ext cx="10515600" cy="704446"/>
          </a:xfrm>
        </p:spPr>
        <p:txBody>
          <a:bodyPr>
            <a:normAutofit/>
          </a:bodyPr>
          <a:lstStyle/>
          <a:p>
            <a:r>
              <a:rPr lang="ko-KR" altLang="en-US" dirty="0"/>
              <a:t>구글 </a:t>
            </a:r>
            <a:r>
              <a:rPr lang="en-US" altLang="ko-KR" dirty="0"/>
              <a:t>Firebase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C999A1-A507-41E2-9C35-E31CD79AE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8931"/>
            <a:ext cx="10515600" cy="4924512"/>
          </a:xfrm>
        </p:spPr>
        <p:txBody>
          <a:bodyPr/>
          <a:lstStyle/>
          <a:p>
            <a:r>
              <a:rPr lang="ko-KR" altLang="en-US" dirty="0"/>
              <a:t>구글에서 제공하는 클라우드 서비스의 일종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BaaS(Backend as a Service)</a:t>
            </a:r>
            <a:endParaRPr lang="en-US" altLang="ko-KR" dirty="0">
              <a:hlinkClick r:id="rId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https://firebase.google.com/</a:t>
            </a:r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7B7AC1A-9308-4210-8721-3C6F3CF287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" b="14429"/>
          <a:stretch/>
        </p:blipFill>
        <p:spPr>
          <a:xfrm>
            <a:off x="3076335" y="2838327"/>
            <a:ext cx="5676681" cy="38891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3001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스크린샷이(가) 표시된 사진&#10;&#10;자동 생성된 설명">
            <a:extLst>
              <a:ext uri="{FF2B5EF4-FFF2-40B4-BE49-F238E27FC236}">
                <a16:creationId xmlns:a16="http://schemas.microsoft.com/office/drawing/2014/main" id="{B4EE357B-2C04-4A37-ABB9-7A406B7D4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274" r="631" b="1239"/>
          <a:stretch/>
        </p:blipFill>
        <p:spPr>
          <a:xfrm>
            <a:off x="1143492" y="468235"/>
            <a:ext cx="9608589" cy="6043877"/>
          </a:xfrm>
          <a:prstGeom prst="rect">
            <a:avLst/>
          </a:prstGeom>
          <a:ln w="3175" cap="sq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65209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53E18-4CB3-4052-9099-75C12CD95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425"/>
            <a:ext cx="10515600" cy="716915"/>
          </a:xfrm>
        </p:spPr>
        <p:txBody>
          <a:bodyPr/>
          <a:lstStyle/>
          <a:p>
            <a:r>
              <a:rPr lang="ko-KR" altLang="en-US" dirty="0"/>
              <a:t>학습 참고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A353AB-30C5-41ED-B33F-4EF2B6873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2040"/>
            <a:ext cx="10515600" cy="5562876"/>
          </a:xfrm>
        </p:spPr>
        <p:txBody>
          <a:bodyPr>
            <a:normAutofit fontScale="70000" lnSpcReduction="20000"/>
          </a:bodyPr>
          <a:lstStyle/>
          <a:p>
            <a:pPr lvl="1">
              <a:lnSpc>
                <a:spcPct val="120000"/>
              </a:lnSpc>
            </a:pPr>
            <a:r>
              <a:rPr lang="ko-KR" altLang="en-US" sz="3300" dirty="0"/>
              <a:t>학습 </a:t>
            </a:r>
            <a:r>
              <a:rPr lang="en-US" altLang="ko-KR" sz="3300" dirty="0"/>
              <a:t>YouTube </a:t>
            </a:r>
            <a:r>
              <a:rPr lang="ko-KR" altLang="en-US" sz="3300" dirty="0"/>
              <a:t>동영상</a:t>
            </a:r>
            <a:endParaRPr lang="en-US" altLang="ko-KR" sz="3300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3300" dirty="0">
                <a:hlinkClick r:id="rId2"/>
              </a:rPr>
              <a:t>https://youtu.be/usa7IcZeUMc</a:t>
            </a:r>
            <a:endParaRPr lang="en-US" altLang="ko-KR" sz="3300" dirty="0"/>
          </a:p>
          <a:p>
            <a:pPr lvl="1">
              <a:lnSpc>
                <a:spcPct val="200000"/>
              </a:lnSpc>
            </a:pPr>
            <a:endParaRPr lang="en-US" altLang="ko-KR" sz="2800" dirty="0"/>
          </a:p>
          <a:p>
            <a:pPr lvl="1">
              <a:lnSpc>
                <a:spcPct val="200000"/>
              </a:lnSpc>
            </a:pPr>
            <a:endParaRPr lang="en-US" altLang="ko-KR" sz="2800" dirty="0"/>
          </a:p>
          <a:p>
            <a:pPr lvl="1">
              <a:lnSpc>
                <a:spcPct val="200000"/>
              </a:lnSpc>
            </a:pPr>
            <a:endParaRPr lang="en-US" altLang="ko-KR" sz="2800" dirty="0"/>
          </a:p>
          <a:p>
            <a:pPr lvl="1">
              <a:lnSpc>
                <a:spcPct val="200000"/>
              </a:lnSpc>
            </a:pPr>
            <a:endParaRPr lang="en-US" altLang="ko-KR" sz="2800" dirty="0"/>
          </a:p>
          <a:p>
            <a:pPr lvl="1">
              <a:lnSpc>
                <a:spcPct val="200000"/>
              </a:lnSpc>
            </a:pPr>
            <a:endParaRPr lang="en-US" altLang="ko-KR" sz="2800" dirty="0"/>
          </a:p>
          <a:p>
            <a:pPr marL="457200" lvl="1" indent="0">
              <a:lnSpc>
                <a:spcPct val="200000"/>
              </a:lnSpc>
              <a:buNone/>
            </a:pPr>
            <a:endParaRPr lang="en-US" altLang="ko-KR" sz="2800" dirty="0"/>
          </a:p>
          <a:p>
            <a:pPr lvl="1">
              <a:lnSpc>
                <a:spcPct val="120000"/>
              </a:lnSpc>
            </a:pPr>
            <a:r>
              <a:rPr lang="ko-KR" altLang="en-US" sz="2900" dirty="0"/>
              <a:t>소스 코드 다운로드</a:t>
            </a:r>
            <a:endParaRPr lang="en-US" altLang="ko-KR" sz="2900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2900" dirty="0">
                <a:hlinkClick r:id="rId3"/>
              </a:rPr>
              <a:t>https://github.com/IoT-Lab-02/Week09-Lab</a:t>
            </a:r>
            <a:endParaRPr lang="ko-KR" altLang="en-US" sz="2900" dirty="0"/>
          </a:p>
          <a:p>
            <a:pPr lvl="1">
              <a:lnSpc>
                <a:spcPct val="120000"/>
              </a:lnSpc>
            </a:pPr>
            <a:endParaRPr lang="en-US" altLang="ko-KR" sz="2900" dirty="0"/>
          </a:p>
          <a:p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F1C5498-2072-4423-8B2A-D30FDEF30B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" b="152"/>
          <a:stretch/>
        </p:blipFill>
        <p:spPr>
          <a:xfrm>
            <a:off x="2251141" y="2085242"/>
            <a:ext cx="5173885" cy="315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95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C514F2-3DA3-4929-8507-D5D99767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수업 소스 코드 </a:t>
            </a:r>
            <a:r>
              <a:rPr lang="en-US" altLang="ko-KR" dirty="0"/>
              <a:t>: 2</a:t>
            </a:r>
            <a:r>
              <a:rPr lang="ko-KR" altLang="en-US" dirty="0"/>
              <a:t>개의 </a:t>
            </a:r>
            <a:r>
              <a:rPr lang="en-US" altLang="ko-KR" dirty="0"/>
              <a:t>LED </a:t>
            </a:r>
            <a:r>
              <a:rPr lang="ko-KR" altLang="en-US" dirty="0"/>
              <a:t>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C16599-C796-4E9A-8645-B5AA2B3B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hlinkClick r:id="rId2"/>
              </a:rPr>
              <a:t>https://github.com/IoT-Lab-02/Week09-Lab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8013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859BC-9C88-4B74-BAEF-DBBF2528A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438" y="133422"/>
            <a:ext cx="10515600" cy="718916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기말 과제 </a:t>
            </a:r>
            <a:r>
              <a:rPr lang="en-US" altLang="ko-KR" sz="4000" dirty="0"/>
              <a:t>01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7F3841-D084-4EF6-B538-2209E3206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7851"/>
            <a:ext cx="10515600" cy="45674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/>
              <a:t>Firebase DB</a:t>
            </a:r>
            <a:r>
              <a:rPr lang="ko-KR" altLang="en-US" sz="2500" dirty="0"/>
              <a:t>로 </a:t>
            </a:r>
            <a:r>
              <a:rPr lang="en-US" altLang="ko-KR" sz="2500" dirty="0"/>
              <a:t>RED</a:t>
            </a:r>
            <a:r>
              <a:rPr lang="ko-KR" altLang="en-US" sz="2500" dirty="0"/>
              <a:t> </a:t>
            </a:r>
            <a:r>
              <a:rPr lang="en-US" altLang="ko-KR" sz="2500" dirty="0"/>
              <a:t>LED,</a:t>
            </a:r>
            <a:r>
              <a:rPr lang="ko-KR" altLang="en-US" sz="2500" dirty="0"/>
              <a:t> </a:t>
            </a:r>
            <a:r>
              <a:rPr lang="en-US" altLang="ko-KR" sz="2500" dirty="0"/>
              <a:t>BLUE</a:t>
            </a:r>
            <a:r>
              <a:rPr lang="ko-KR" altLang="en-US" sz="2500" dirty="0"/>
              <a:t> </a:t>
            </a:r>
            <a:r>
              <a:rPr lang="en-US" altLang="ko-KR" sz="2500" dirty="0"/>
              <a:t>LED</a:t>
            </a:r>
            <a:r>
              <a:rPr lang="ko-KR" altLang="en-US" sz="2500" dirty="0"/>
              <a:t> </a:t>
            </a:r>
            <a:r>
              <a:rPr lang="en-US" altLang="ko-KR" sz="2500" dirty="0"/>
              <a:t>ON/OFF</a:t>
            </a:r>
            <a:r>
              <a:rPr lang="ko-KR" altLang="en-US" sz="2500" dirty="0"/>
              <a:t>를 개별적으로 제어하기</a:t>
            </a:r>
            <a:endParaRPr lang="en-US" altLang="ko-KR" sz="2500" dirty="0"/>
          </a:p>
          <a:p>
            <a:pPr>
              <a:lnSpc>
                <a:spcPct val="150000"/>
              </a:lnSpc>
            </a:pPr>
            <a:r>
              <a:rPr lang="en-US" altLang="ko-KR" sz="2500" dirty="0"/>
              <a:t>2</a:t>
            </a:r>
            <a:r>
              <a:rPr lang="ko-KR" altLang="en-US" sz="2500" dirty="0"/>
              <a:t>개의 </a:t>
            </a:r>
            <a:r>
              <a:rPr lang="en-US" altLang="ko-KR" sz="2500" dirty="0"/>
              <a:t>LED </a:t>
            </a:r>
            <a:r>
              <a:rPr lang="ko-KR" altLang="en-US" sz="2500" dirty="0"/>
              <a:t>모두 </a:t>
            </a:r>
            <a:r>
              <a:rPr lang="en-US" altLang="ko-KR" sz="2500" dirty="0"/>
              <a:t>OFF : </a:t>
            </a:r>
            <a:r>
              <a:rPr lang="ko-KR" altLang="en-US" sz="2500" dirty="0"/>
              <a:t>초기 상태</a:t>
            </a:r>
          </a:p>
        </p:txBody>
      </p:sp>
      <p:pic>
        <p:nvPicPr>
          <p:cNvPr id="7" name="그림 6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532F1E95-5863-4FFA-AB2C-44C8C0ABDC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" r="786" b="4750"/>
          <a:stretch/>
        </p:blipFill>
        <p:spPr>
          <a:xfrm>
            <a:off x="696425" y="2547830"/>
            <a:ext cx="5193388" cy="3737118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4794A9BC-7210-4BE8-8F89-0DAD5337DF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869" r="1018"/>
          <a:stretch/>
        </p:blipFill>
        <p:spPr>
          <a:xfrm>
            <a:off x="6419074" y="2547830"/>
            <a:ext cx="4934726" cy="377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44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1CA996B1-3072-4340-BF5B-EEEEF789D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027" y="1473931"/>
            <a:ext cx="4786878" cy="4641821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2C42F27-2F90-435A-9A5D-FB23F5CA7EEE}"/>
              </a:ext>
            </a:extLst>
          </p:cNvPr>
          <p:cNvSpPr/>
          <p:nvPr/>
        </p:nvSpPr>
        <p:spPr>
          <a:xfrm>
            <a:off x="1261955" y="708012"/>
            <a:ext cx="6573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Serial</a:t>
            </a:r>
            <a:r>
              <a:rPr lang="ko-KR" altLang="en-US" dirty="0"/>
              <a:t> </a:t>
            </a:r>
            <a:r>
              <a:rPr lang="en-US" altLang="ko-KR" dirty="0"/>
              <a:t>Monitor(PC) : RED LED OFF/ BLUE LED OFF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2868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7F3841-D084-4EF6-B538-2209E3206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7851"/>
            <a:ext cx="10515600" cy="45674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/>
              <a:t>RED LED ON/ BLUE LED OFF</a:t>
            </a:r>
            <a:endParaRPr lang="ko-KR" altLang="en-US" sz="2500" dirty="0"/>
          </a:p>
        </p:txBody>
      </p:sp>
      <p:pic>
        <p:nvPicPr>
          <p:cNvPr id="11" name="그림 10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46D553D6-3A7D-4A60-8343-D6BA650EC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1" y="2006714"/>
            <a:ext cx="5152425" cy="3738282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3E60C98B-1285-4FD0-A3EC-84205F36E3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9" r="1732"/>
          <a:stretch/>
        </p:blipFill>
        <p:spPr>
          <a:xfrm>
            <a:off x="6393907" y="2006713"/>
            <a:ext cx="4811914" cy="373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5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C42F27-2F90-435A-9A5D-FB23F5CA7EEE}"/>
              </a:ext>
            </a:extLst>
          </p:cNvPr>
          <p:cNvSpPr/>
          <p:nvPr/>
        </p:nvSpPr>
        <p:spPr>
          <a:xfrm>
            <a:off x="1261955" y="708012"/>
            <a:ext cx="6806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Serial</a:t>
            </a:r>
            <a:r>
              <a:rPr lang="ko-KR" altLang="en-US" dirty="0"/>
              <a:t> </a:t>
            </a:r>
            <a:r>
              <a:rPr lang="en-US" altLang="ko-KR" dirty="0"/>
              <a:t>Monitor(PC) : RED LED ON/ BLUE LED OFF</a:t>
            </a:r>
            <a:endParaRPr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4302EEB-FC56-4E34-AE5E-25D0B3B1E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777" y="1488944"/>
            <a:ext cx="5024459" cy="487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22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7F3841-D084-4EF6-B538-2209E3206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7851"/>
            <a:ext cx="10515600" cy="45674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/>
              <a:t>RED LED ON/ BLUE LED ON</a:t>
            </a:r>
            <a:endParaRPr lang="ko-KR" altLang="en-US" sz="2500" dirty="0"/>
          </a:p>
        </p:txBody>
      </p:sp>
      <p:pic>
        <p:nvPicPr>
          <p:cNvPr id="4" name="그림 3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FA74B32E-6861-4D07-AEEC-D79FC591B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59" y="1896034"/>
            <a:ext cx="5417938" cy="3896545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B1F7D35-39CF-41A2-9E9F-B453AE7B4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5" r="1158"/>
          <a:stretch/>
        </p:blipFill>
        <p:spPr>
          <a:xfrm>
            <a:off x="6603540" y="1835227"/>
            <a:ext cx="5106308" cy="395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95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C42F27-2F90-435A-9A5D-FB23F5CA7EEE}"/>
              </a:ext>
            </a:extLst>
          </p:cNvPr>
          <p:cNvSpPr/>
          <p:nvPr/>
        </p:nvSpPr>
        <p:spPr>
          <a:xfrm>
            <a:off x="1261955" y="708012"/>
            <a:ext cx="6806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Serial</a:t>
            </a:r>
            <a:r>
              <a:rPr lang="ko-KR" altLang="en-US" dirty="0"/>
              <a:t> </a:t>
            </a:r>
            <a:r>
              <a:rPr lang="en-US" altLang="ko-KR" dirty="0"/>
              <a:t>Monitor(PC) : RED LED ON/ BLUE LED ON</a:t>
            </a:r>
            <a:endParaRPr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361F27A-620C-45A5-8A86-6081C36D9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1677016"/>
            <a:ext cx="4949983" cy="479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19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EC4381-1388-4D82-B725-8D8C6F193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기말과제 </a:t>
            </a:r>
            <a:r>
              <a:rPr lang="en-US" altLang="ko-KR" dirty="0"/>
              <a:t>01 </a:t>
            </a:r>
            <a:r>
              <a:rPr lang="ko-KR" altLang="en-US" dirty="0"/>
              <a:t>제출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F589F1-9E91-4ADC-9956-59D88E12F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향후 기말과제가 약 </a:t>
            </a:r>
            <a:r>
              <a:rPr lang="en-US" altLang="ko-KR" dirty="0"/>
              <a:t>4~5</a:t>
            </a:r>
            <a:r>
              <a:rPr lang="ko-KR" altLang="en-US" dirty="0"/>
              <a:t>개 출제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기말과제는 중요하므로 일반과제 보다 배점이 높고 성적에 영향을 많이 끼칩니다</a:t>
            </a:r>
            <a:r>
              <a:rPr lang="en-US" altLang="ko-KR" dirty="0"/>
              <a:t>.. </a:t>
            </a:r>
          </a:p>
          <a:p>
            <a:pPr lvl="1"/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/>
              <a:t>일반과제 </a:t>
            </a:r>
            <a:r>
              <a:rPr lang="en-US" altLang="ko-KR" dirty="0"/>
              <a:t>5</a:t>
            </a:r>
            <a:r>
              <a:rPr lang="ko-KR" altLang="en-US" dirty="0"/>
              <a:t>점</a:t>
            </a:r>
            <a:r>
              <a:rPr lang="en-US" altLang="ko-KR" dirty="0"/>
              <a:t>(1</a:t>
            </a:r>
            <a:r>
              <a:rPr lang="ko-KR" altLang="en-US" dirty="0"/>
              <a:t>개</a:t>
            </a:r>
            <a:r>
              <a:rPr lang="en-US" altLang="ko-KR" dirty="0"/>
              <a:t>), </a:t>
            </a:r>
            <a:r>
              <a:rPr lang="ko-KR" altLang="en-US" dirty="0"/>
              <a:t>기말과제 </a:t>
            </a:r>
            <a:r>
              <a:rPr lang="en-US" altLang="ko-KR" dirty="0"/>
              <a:t>20</a:t>
            </a:r>
            <a:r>
              <a:rPr lang="ko-KR" altLang="en-US" dirty="0"/>
              <a:t>점</a:t>
            </a:r>
            <a:r>
              <a:rPr lang="en-US" altLang="ko-KR" dirty="0"/>
              <a:t>(1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제출기한 </a:t>
            </a:r>
            <a:endParaRPr lang="en-US" altLang="ko-KR" dirty="0"/>
          </a:p>
          <a:p>
            <a:pPr lvl="1"/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일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) </a:t>
            </a:r>
            <a:r>
              <a:rPr lang="ko-KR" altLang="en-US" dirty="0"/>
              <a:t>까지</a:t>
            </a:r>
            <a:endParaRPr lang="en-US" altLang="ko-KR" dirty="0"/>
          </a:p>
          <a:p>
            <a:r>
              <a:rPr lang="ko-KR" altLang="en-US" dirty="0"/>
              <a:t>제출물</a:t>
            </a:r>
            <a:endParaRPr lang="en-US" altLang="ko-KR" dirty="0"/>
          </a:p>
          <a:p>
            <a:pPr lvl="1"/>
            <a:r>
              <a:rPr lang="ko-KR" altLang="en-US" dirty="0"/>
              <a:t>소스 코드</a:t>
            </a:r>
            <a:r>
              <a:rPr lang="en-US" altLang="ko-KR" dirty="0"/>
              <a:t>, </a:t>
            </a:r>
            <a:r>
              <a:rPr lang="ko-KR" altLang="en-US"/>
              <a:t>동작 촬영 </a:t>
            </a:r>
            <a:r>
              <a:rPr lang="ko-KR" altLang="en-US" dirty="0"/>
              <a:t>동영상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4520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EEC56C6-C7C6-4D1E-B1DC-A66860B32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6" r="624" b="11094"/>
          <a:stretch/>
        </p:blipFill>
        <p:spPr>
          <a:xfrm>
            <a:off x="1562201" y="1981199"/>
            <a:ext cx="9067597" cy="43226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87A2C5-CFD8-42E6-98DA-D574B8D1C0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3" t="22612" r="14107" b="28780"/>
          <a:stretch/>
        </p:blipFill>
        <p:spPr>
          <a:xfrm>
            <a:off x="4293654" y="2881527"/>
            <a:ext cx="2661328" cy="91461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96A96C6-8B1C-4123-A338-96F7442EB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Firebase Real-Time Database : NoSQL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250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672B8-3CF7-472A-9429-618F5507D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무엇을 개발하나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035697-A846-47AD-ACC8-541073579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스마트 스위치 </a:t>
            </a:r>
            <a:r>
              <a:rPr lang="en-US" altLang="ko-KR" dirty="0"/>
              <a:t>: </a:t>
            </a:r>
            <a:r>
              <a:rPr lang="ko-KR" altLang="en-US" dirty="0"/>
              <a:t>원격 </a:t>
            </a:r>
            <a:r>
              <a:rPr lang="en-US" altLang="ko-KR" dirty="0"/>
              <a:t>LED ON/OFF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내용 개체 틀 4" descr="실내, 벽, 천장, 창문이(가) 표시된 사진&#10;&#10;자동 생성된 설명">
            <a:extLst>
              <a:ext uri="{FF2B5EF4-FFF2-40B4-BE49-F238E27FC236}">
                <a16:creationId xmlns:a16="http://schemas.microsoft.com/office/drawing/2014/main" id="{D2FB0A39-F1EB-4131-88A6-E06B24272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829" y="2670668"/>
            <a:ext cx="5733311" cy="382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21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D91DF1CB-267B-449A-810C-BAC5D954C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16" y="243507"/>
            <a:ext cx="3923388" cy="2604142"/>
          </a:xfrm>
          <a:prstGeom prst="rect">
            <a:avLst/>
          </a:prstGeom>
          <a:ln w="19050" cap="sq">
            <a:solidFill>
              <a:schemeClr val="bg1">
                <a:lumMod val="85000"/>
              </a:schemeClr>
            </a:solidFill>
            <a:miter lim="800000"/>
          </a:ln>
          <a:effectLst/>
        </p:spPr>
      </p:pic>
      <p:pic>
        <p:nvPicPr>
          <p:cNvPr id="7" name="그림 6" descr="모니터, 스크린샷, 컴퓨터, 앉아있는이(가) 표시된 사진&#10;&#10;자동 생성된 설명">
            <a:extLst>
              <a:ext uri="{FF2B5EF4-FFF2-40B4-BE49-F238E27FC236}">
                <a16:creationId xmlns:a16="http://schemas.microsoft.com/office/drawing/2014/main" id="{BFF07633-B555-479C-B60D-089F80E60C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51" b="2400"/>
          <a:stretch/>
        </p:blipFill>
        <p:spPr>
          <a:xfrm>
            <a:off x="5070781" y="637123"/>
            <a:ext cx="2635404" cy="5087721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479536FD-F691-4EF0-82E4-199A3C500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98" y="3484383"/>
            <a:ext cx="4205976" cy="2841641"/>
          </a:xfrm>
          <a:prstGeom prst="rect">
            <a:avLst/>
          </a:prstGeom>
          <a:ln w="19050" cap="sq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72F87A-DDD1-4A0D-B16D-967A5B7E5F95}"/>
              </a:ext>
            </a:extLst>
          </p:cNvPr>
          <p:cNvSpPr txBox="1"/>
          <p:nvPr/>
        </p:nvSpPr>
        <p:spPr>
          <a:xfrm>
            <a:off x="1392129" y="6391959"/>
            <a:ext cx="235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en-US" altLang="ko-KR" dirty="0" err="1"/>
              <a:t>Firebse</a:t>
            </a:r>
            <a:r>
              <a:rPr lang="ko-KR" altLang="en-US" dirty="0"/>
              <a:t> </a:t>
            </a:r>
            <a:r>
              <a:rPr lang="en-US" altLang="ko-KR" dirty="0"/>
              <a:t>IoT</a:t>
            </a:r>
            <a:r>
              <a:rPr lang="ko-KR" altLang="en-US" dirty="0"/>
              <a:t> 웹 앱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950DD1-3616-4B5E-A12A-85780AFECBF3}"/>
              </a:ext>
            </a:extLst>
          </p:cNvPr>
          <p:cNvSpPr txBox="1"/>
          <p:nvPr/>
        </p:nvSpPr>
        <p:spPr>
          <a:xfrm>
            <a:off x="466675" y="2932905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en-US" altLang="ko-KR" dirty="0" err="1"/>
              <a:t>NodeMCU</a:t>
            </a:r>
            <a:r>
              <a:rPr lang="ko-KR" altLang="en-US" dirty="0"/>
              <a:t> </a:t>
            </a:r>
            <a:r>
              <a:rPr lang="en-US" altLang="ko-KR" dirty="0"/>
              <a:t>IoT</a:t>
            </a:r>
            <a:r>
              <a:rPr lang="ko-KR" altLang="en-US" dirty="0"/>
              <a:t> 디바이스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A1456B-4103-4B55-AEBB-E1A9DF5BD0E7}"/>
              </a:ext>
            </a:extLst>
          </p:cNvPr>
          <p:cNvSpPr txBox="1"/>
          <p:nvPr/>
        </p:nvSpPr>
        <p:spPr>
          <a:xfrm>
            <a:off x="4749284" y="5952235"/>
            <a:ext cx="327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en-US" altLang="ko-KR" dirty="0" err="1"/>
              <a:t>Firebse</a:t>
            </a:r>
            <a:r>
              <a:rPr lang="ko-KR" altLang="en-US" dirty="0"/>
              <a:t> </a:t>
            </a:r>
            <a:r>
              <a:rPr lang="en-US" altLang="ko-KR" dirty="0"/>
              <a:t>IoT</a:t>
            </a:r>
            <a:r>
              <a:rPr lang="ko-KR" altLang="en-US" dirty="0"/>
              <a:t> 안드로이드 앱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CF871E7A-D202-47B7-ADE1-F74BE4526E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" t="4494" r="3099" b="11617"/>
          <a:stretch/>
        </p:blipFill>
        <p:spPr>
          <a:xfrm>
            <a:off x="8070992" y="1391571"/>
            <a:ext cx="3823840" cy="3451999"/>
          </a:xfrm>
          <a:prstGeom prst="rect">
            <a:avLst/>
          </a:prstGeom>
          <a:ln w="19050" cap="sq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62F1D2-3A02-4DA4-A5D5-310FED98C217}"/>
              </a:ext>
            </a:extLst>
          </p:cNvPr>
          <p:cNvSpPr txBox="1"/>
          <p:nvPr/>
        </p:nvSpPr>
        <p:spPr>
          <a:xfrm>
            <a:off x="8289962" y="4990126"/>
            <a:ext cx="3465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 Firebase</a:t>
            </a:r>
            <a:r>
              <a:rPr lang="ko-KR" altLang="en-US" dirty="0"/>
              <a:t> </a:t>
            </a:r>
            <a:r>
              <a:rPr lang="en-US" altLang="ko-KR" dirty="0"/>
              <a:t>Realtime Database&gt;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305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672B8-3CF7-472A-9429-618F5507D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무엇을 개발하나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035697-A846-47AD-ACC8-541073579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7338"/>
            <a:ext cx="10515600" cy="4351338"/>
          </a:xfrm>
        </p:spPr>
        <p:txBody>
          <a:bodyPr/>
          <a:lstStyle/>
          <a:p>
            <a:r>
              <a:rPr lang="ko-KR" altLang="en-US" dirty="0"/>
              <a:t>클라우드 기반 </a:t>
            </a:r>
            <a:r>
              <a:rPr lang="en-US" altLang="ko-KR" dirty="0"/>
              <a:t>IoT </a:t>
            </a:r>
            <a:r>
              <a:rPr lang="ko-KR" altLang="en-US" dirty="0"/>
              <a:t>실시간 원격 </a:t>
            </a:r>
            <a:r>
              <a:rPr lang="ko-KR" altLang="en-US" dirty="0" err="1"/>
              <a:t>온습도</a:t>
            </a:r>
            <a:r>
              <a:rPr lang="ko-KR" altLang="en-US" dirty="0"/>
              <a:t> 모니터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내용 개체 틀 12" descr="잔디, 하늘, 실외, 나무이(가) 표시된 사진&#10;&#10;자동 생성된 설명">
            <a:extLst>
              <a:ext uri="{FF2B5EF4-FFF2-40B4-BE49-F238E27FC236}">
                <a16:creationId xmlns:a16="http://schemas.microsoft.com/office/drawing/2014/main" id="{B574EEE1-5772-402C-B42A-0D3B36198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114" y="2499785"/>
            <a:ext cx="7204200" cy="405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76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52439909-C94F-48EF-86B4-02914C8EA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87" b="1633"/>
          <a:stretch/>
        </p:blipFill>
        <p:spPr>
          <a:xfrm>
            <a:off x="204756" y="457201"/>
            <a:ext cx="2545639" cy="2147010"/>
          </a:xfrm>
          <a:prstGeom prst="rect">
            <a:avLst/>
          </a:prstGeom>
          <a:ln w="19050" cap="sq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D6A0873-29FF-471E-82EB-4CBA13F6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837" y="457201"/>
            <a:ext cx="6440862" cy="5629046"/>
          </a:xfrm>
          <a:prstGeom prst="rect">
            <a:avLst/>
          </a:prstGeom>
          <a:ln w="19050" cap="sq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8B155945-1837-481D-AA42-73400060F1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56" t="28515" b="-219"/>
          <a:stretch/>
        </p:blipFill>
        <p:spPr>
          <a:xfrm>
            <a:off x="2967847" y="457201"/>
            <a:ext cx="2430642" cy="2147010"/>
          </a:xfrm>
          <a:prstGeom prst="rect">
            <a:avLst/>
          </a:prstGeom>
          <a:ln w="19050" cap="sq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FA73CA5F-C0CC-4F6C-BEAB-A2BB3B3368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51" b="1283"/>
          <a:stretch/>
        </p:blipFill>
        <p:spPr>
          <a:xfrm>
            <a:off x="102301" y="3594406"/>
            <a:ext cx="5296188" cy="26708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428227-2EE2-4D3A-A8D5-AAD1E946E025}"/>
              </a:ext>
            </a:extLst>
          </p:cNvPr>
          <p:cNvSpPr txBox="1"/>
          <p:nvPr/>
        </p:nvSpPr>
        <p:spPr>
          <a:xfrm>
            <a:off x="458706" y="2779533"/>
            <a:ext cx="2037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 </a:t>
            </a:r>
            <a:r>
              <a:rPr lang="en-US" altLang="ko-KR" sz="1400" dirty="0" err="1"/>
              <a:t>NodeMCU</a:t>
            </a:r>
            <a:r>
              <a:rPr lang="en-US" altLang="ko-KR" sz="1400" dirty="0"/>
              <a:t>/</a:t>
            </a:r>
            <a:r>
              <a:rPr lang="ko-KR" altLang="en-US" sz="1400" dirty="0"/>
              <a:t> </a:t>
            </a:r>
            <a:r>
              <a:rPr lang="en-US" altLang="ko-KR" sz="1400" dirty="0"/>
              <a:t>DHT11&gt;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EBB78A-2782-4044-A04F-680D1BC52C8F}"/>
              </a:ext>
            </a:extLst>
          </p:cNvPr>
          <p:cNvSpPr txBox="1"/>
          <p:nvPr/>
        </p:nvSpPr>
        <p:spPr>
          <a:xfrm>
            <a:off x="3091629" y="2708828"/>
            <a:ext cx="2071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 Realtime Database&gt;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355BB0-3309-4BF4-8172-FED78D3543E7}"/>
              </a:ext>
            </a:extLst>
          </p:cNvPr>
          <p:cNvSpPr txBox="1"/>
          <p:nvPr/>
        </p:nvSpPr>
        <p:spPr>
          <a:xfrm>
            <a:off x="1707175" y="6229258"/>
            <a:ext cx="2351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 </a:t>
            </a:r>
            <a:r>
              <a:rPr lang="ko-KR" altLang="en-US" sz="1400" dirty="0"/>
              <a:t>웹 대시보드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CanvasJS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91BBC7-F059-450E-B5EC-026F55D71862}"/>
              </a:ext>
            </a:extLst>
          </p:cNvPr>
          <p:cNvSpPr txBox="1"/>
          <p:nvPr/>
        </p:nvSpPr>
        <p:spPr>
          <a:xfrm>
            <a:off x="7641692" y="6383146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 </a:t>
            </a:r>
            <a:r>
              <a:rPr lang="ko-KR" altLang="en-US" sz="1400" dirty="0"/>
              <a:t>안드로이드 앱</a:t>
            </a:r>
            <a:r>
              <a:rPr lang="en-US" altLang="ko-KR" sz="1400" dirty="0"/>
              <a:t>/ </a:t>
            </a:r>
            <a:r>
              <a:rPr lang="ko-KR" altLang="en-US" sz="1400" dirty="0"/>
              <a:t>웹 앱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62744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ACFCB2DD-D5AE-421A-B42C-565A31988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69" y="498190"/>
            <a:ext cx="9472049" cy="5672466"/>
          </a:xfrm>
        </p:spPr>
      </p:pic>
    </p:spTree>
    <p:extLst>
      <p:ext uri="{BB962C8B-B14F-4D97-AF65-F5344CB8AC3E}">
        <p14:creationId xmlns:p14="http://schemas.microsoft.com/office/powerpoint/2010/main" val="296537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8E15958C261AF4D9878310A1247F06D" ma:contentTypeVersion="10" ma:contentTypeDescription="새 문서를 만듭니다." ma:contentTypeScope="" ma:versionID="0578090a571e9e3f299084c748d7c5a8">
  <xsd:schema xmlns:xsd="http://www.w3.org/2001/XMLSchema" xmlns:xs="http://www.w3.org/2001/XMLSchema" xmlns:p="http://schemas.microsoft.com/office/2006/metadata/properties" xmlns:ns3="3e85bc61-11ec-43a6-af17-3439dec2f097" targetNamespace="http://schemas.microsoft.com/office/2006/metadata/properties" ma:root="true" ma:fieldsID="0c435df990777a4eb147687e572d9d7e" ns3:_="">
    <xsd:import namespace="3e85bc61-11ec-43a6-af17-3439dec2f09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5bc61-11ec-43a6-af17-3439dec2f0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51AC18-4D32-4A0B-B51E-766BECC0117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0DBF23D-0217-4FF3-B3A1-A513A1D483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5220BD-0A82-49F1-B996-4E1A4E96C8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85bc61-11ec-43a6-af17-3439dec2f0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831</Words>
  <Application>Microsoft Office PowerPoint</Application>
  <PresentationFormat>와이드스크린</PresentationFormat>
  <Paragraphs>126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맑은 고딕</vt:lpstr>
      <vt:lpstr>Arial</vt:lpstr>
      <vt:lpstr>Office 테마</vt:lpstr>
      <vt:lpstr>구글 Firebase, NodeMCU를   이용한 IoT 기반 LED 제어</vt:lpstr>
      <vt:lpstr>새로 배우는 내용들</vt:lpstr>
      <vt:lpstr>구글 Firebase</vt:lpstr>
      <vt:lpstr>Firebase Real-Time Database : NoSQL</vt:lpstr>
      <vt:lpstr>무엇을 개발하나?</vt:lpstr>
      <vt:lpstr>PowerPoint 프레젠테이션</vt:lpstr>
      <vt:lpstr>무엇을 개발하나?</vt:lpstr>
      <vt:lpstr>PowerPoint 프레젠테이션</vt:lpstr>
      <vt:lpstr>PowerPoint 프레젠테이션</vt:lpstr>
      <vt:lpstr>준비물</vt:lpstr>
      <vt:lpstr>회로 구성</vt:lpstr>
      <vt:lpstr>ArdunioJSON 라이브러리 설치</vt:lpstr>
      <vt:lpstr>구글 Firebase-ardunio 라이브러리 설치</vt:lpstr>
      <vt:lpstr>구글 Firebase 설정</vt:lpstr>
      <vt:lpstr>프로젝트 추가</vt:lpstr>
      <vt:lpstr>프로젝트 이름 지정</vt:lpstr>
      <vt:lpstr>프로젝트 만들기</vt:lpstr>
      <vt:lpstr>프로젝트 만들기</vt:lpstr>
      <vt:lpstr>프로젝트 설정</vt:lpstr>
      <vt:lpstr>데이터베이스 호스트 이름, 비밀번호</vt:lpstr>
      <vt:lpstr>데이터 베이스(Realtime Database) 만들기</vt:lpstr>
      <vt:lpstr>데이터 베이스 생성</vt:lpstr>
      <vt:lpstr>데이터 베이스 값 수정</vt:lpstr>
      <vt:lpstr>아두이노 소스 코드 </vt:lpstr>
      <vt:lpstr>PowerPoint 프레젠테이션</vt:lpstr>
      <vt:lpstr>PowerPoint 프레젠테이션</vt:lpstr>
      <vt:lpstr>실행 : 초기 상태</vt:lpstr>
      <vt:lpstr>PowerPoint 프레젠테이션</vt:lpstr>
      <vt:lpstr>실행 : Firebase DB “ON” update </vt:lpstr>
      <vt:lpstr>PowerPoint 프레젠테이션</vt:lpstr>
      <vt:lpstr>학습 참고</vt:lpstr>
      <vt:lpstr>수업 소스 코드 : 2개의 LED 제어</vt:lpstr>
      <vt:lpstr>기말 과제 01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기말과제 01 제출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Jong Hyun</dc:creator>
  <cp:lastModifiedBy>Kim Jong Hyun</cp:lastModifiedBy>
  <cp:revision>1</cp:revision>
  <dcterms:created xsi:type="dcterms:W3CDTF">2020-06-08T02:20:50Z</dcterms:created>
  <dcterms:modified xsi:type="dcterms:W3CDTF">2020-06-09T04:16:34Z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0x01010038E15958C261AF4D9878310A1247F06D</vt:lpwstr>
  </property>
</Properties>
</file>